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9" r:id="rId6"/>
    <p:sldId id="280" r:id="rId7"/>
    <p:sldId id="282" r:id="rId8"/>
    <p:sldId id="276" r:id="rId9"/>
    <p:sldId id="275" r:id="rId10"/>
    <p:sldId id="294" r:id="rId11"/>
    <p:sldId id="295" r:id="rId12"/>
    <p:sldId id="284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634F-436D-A01A-7D34-4A3AFD3BCF21}" name="s.geere@4starimpact.co.uk" initials="s." userId="S::urn:spo:guest#s.geere@4starimpact.co.uk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E6"/>
    <a:srgbClr val="FAF9F7"/>
    <a:srgbClr val="F9F9F8"/>
    <a:srgbClr val="FBF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B8F74-06C1-67BF-C870-68948F3F26DE}" v="115" dt="2023-02-08T18:38:01.977"/>
    <p1510:client id="{3D278529-6B02-4D0B-0D4D-7CAE93CA4D63}" v="1173" dt="2023-01-31T11:19:16.502"/>
    <p1510:client id="{50BAF677-8263-00E2-718A-7DBA78A7D84C}" v="15" dt="2023-01-31T09:22:55.744"/>
    <p1510:client id="{6DAFCBE3-98A9-3945-D502-B0656416CF1E}" v="8" dt="2023-01-31T09:31:21.795"/>
    <p1510:client id="{8084DE68-0A95-A77D-31D9-E6D598DB43CA}" v="427" dt="2023-01-31T15:44:35.951"/>
    <p1510:client id="{8D3A1B63-8048-8FD2-00DF-A75AAA5D2103}" v="90" dt="2023-02-08T14:31:26.003"/>
    <p1510:client id="{A36470A0-0974-73FE-2D21-667B22D311AB}" v="1" dt="2023-02-09T11:54:42.238"/>
    <p1510:client id="{BC0ABD0D-D45D-689F-6E0C-A6DBEAB3DBD0}" v="292" dt="2023-01-31T16:35:29.081"/>
    <p1510:client id="{C0AF85FB-7D81-0290-197A-3CCCB9E311F5}" v="407" dt="2023-02-09T09:57:00.105"/>
    <p1510:client id="{D5A55153-727D-FB31-51BA-DD7FEE2E9BCB}" v="3" dt="2023-02-07T15:37:12.245"/>
    <p1510:client id="{D956538B-3540-47A9-94A9-BDC82D39AFC3}" v="78" vWet="80" dt="2023-01-31T11:10:58.152"/>
    <p1510:client id="{DCE21E56-80D4-8F2C-C044-0A89B4D47FAD}" v="154" dt="2023-02-07T11:31:00.387"/>
    <p1510:client id="{E70BA834-670C-0418-26A5-7F747F0EE5D5}" v="157" dt="2023-01-31T10:48:18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Martin-Denham (Staff)" userId="S::ds0sde@sunderland.ac.uk::8a7d0945-9d1c-48aa-b989-513a06aac88d" providerId="AD" clId="Web-{D5A55153-727D-FB31-51BA-DD7FEE2E9BCB}"/>
    <pc:docChg chg="addSld modSld">
      <pc:chgData name="Sarah Martin-Denham (Staff)" userId="S::ds0sde@sunderland.ac.uk::8a7d0945-9d1c-48aa-b989-513a06aac88d" providerId="AD" clId="Web-{D5A55153-727D-FB31-51BA-DD7FEE2E9BCB}" dt="2023-02-07T15:37:12.245" v="2" actId="20577"/>
      <pc:docMkLst>
        <pc:docMk/>
      </pc:docMkLst>
      <pc:sldChg chg="modSp add replId">
        <pc:chgData name="Sarah Martin-Denham (Staff)" userId="S::ds0sde@sunderland.ac.uk::8a7d0945-9d1c-48aa-b989-513a06aac88d" providerId="AD" clId="Web-{D5A55153-727D-FB31-51BA-DD7FEE2E9BCB}" dt="2023-02-07T15:37:12.245" v="2" actId="20577"/>
        <pc:sldMkLst>
          <pc:docMk/>
          <pc:sldMk cId="1892462108" sldId="294"/>
        </pc:sldMkLst>
        <pc:spChg chg="mod">
          <ac:chgData name="Sarah Martin-Denham (Staff)" userId="S::ds0sde@sunderland.ac.uk::8a7d0945-9d1c-48aa-b989-513a06aac88d" providerId="AD" clId="Web-{D5A55153-727D-FB31-51BA-DD7FEE2E9BCB}" dt="2023-02-07T15:37:12.245" v="2" actId="20577"/>
          <ac:spMkLst>
            <pc:docMk/>
            <pc:sldMk cId="1892462108" sldId="294"/>
            <ac:spMk id="3" creationId="{1193840C-FA67-9919-FBF7-70B51C14A247}"/>
          </ac:spMkLst>
        </pc:spChg>
      </pc:sldChg>
    </pc:docChg>
  </pc:docChgLst>
  <pc:docChgLst>
    <pc:chgData name="Sarah Martin-Denham (Staff)" userId="S::ds0sde@sunderland.ac.uk::8a7d0945-9d1c-48aa-b989-513a06aac88d" providerId="AD" clId="Web-{BC0ABD0D-D45D-689F-6E0C-A6DBEAB3DBD0}"/>
    <pc:docChg chg="addSld delSld modSld">
      <pc:chgData name="Sarah Martin-Denham (Staff)" userId="S::ds0sde@sunderland.ac.uk::8a7d0945-9d1c-48aa-b989-513a06aac88d" providerId="AD" clId="Web-{BC0ABD0D-D45D-689F-6E0C-A6DBEAB3DBD0}" dt="2023-01-31T16:35:29.081" v="278" actId="20577"/>
      <pc:docMkLst>
        <pc:docMk/>
      </pc:docMkLst>
      <pc:sldChg chg="modSp del">
        <pc:chgData name="Sarah Martin-Denham (Staff)" userId="S::ds0sde@sunderland.ac.uk::8a7d0945-9d1c-48aa-b989-513a06aac88d" providerId="AD" clId="Web-{BC0ABD0D-D45D-689F-6E0C-A6DBEAB3DBD0}" dt="2023-01-31T16:13:00.961" v="49"/>
        <pc:sldMkLst>
          <pc:docMk/>
          <pc:sldMk cId="1684078976" sldId="274"/>
        </pc:sldMkLst>
        <pc:spChg chg="mod">
          <ac:chgData name="Sarah Martin-Denham (Staff)" userId="S::ds0sde@sunderland.ac.uk::8a7d0945-9d1c-48aa-b989-513a06aac88d" providerId="AD" clId="Web-{BC0ABD0D-D45D-689F-6E0C-A6DBEAB3DBD0}" dt="2023-01-31T16:11:33.724" v="14" actId="20577"/>
          <ac:spMkLst>
            <pc:docMk/>
            <pc:sldMk cId="1684078976" sldId="274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1:09.035" v="12" actId="20577"/>
          <ac:spMkLst>
            <pc:docMk/>
            <pc:sldMk cId="1684078976" sldId="274"/>
            <ac:spMk id="3" creationId="{1193840C-FA67-9919-FBF7-70B51C14A247}"/>
          </ac:spMkLst>
        </pc:spChg>
      </pc:sldChg>
      <pc:sldChg chg="modSp">
        <pc:chgData name="Sarah Martin-Denham (Staff)" userId="S::ds0sde@sunderland.ac.uk::8a7d0945-9d1c-48aa-b989-513a06aac88d" providerId="AD" clId="Web-{BC0ABD0D-D45D-689F-6E0C-A6DBEAB3DBD0}" dt="2023-01-31T16:35:29.081" v="278" actId="20577"/>
        <pc:sldMkLst>
          <pc:docMk/>
          <pc:sldMk cId="678551477" sldId="275"/>
        </pc:sldMkLst>
        <pc:spChg chg="mod">
          <ac:chgData name="Sarah Martin-Denham (Staff)" userId="S::ds0sde@sunderland.ac.uk::8a7d0945-9d1c-48aa-b989-513a06aac88d" providerId="AD" clId="Web-{BC0ABD0D-D45D-689F-6E0C-A6DBEAB3DBD0}" dt="2023-01-31T16:35:29.081" v="278" actId="20577"/>
          <ac:spMkLst>
            <pc:docMk/>
            <pc:sldMk cId="678551477" sldId="275"/>
            <ac:spMk id="3" creationId="{1193840C-FA67-9919-FBF7-70B51C14A247}"/>
          </ac:spMkLst>
        </pc:spChg>
      </pc:sldChg>
      <pc:sldChg chg="addSp modSp">
        <pc:chgData name="Sarah Martin-Denham (Staff)" userId="S::ds0sde@sunderland.ac.uk::8a7d0945-9d1c-48aa-b989-513a06aac88d" providerId="AD" clId="Web-{BC0ABD0D-D45D-689F-6E0C-A6DBEAB3DBD0}" dt="2023-01-31T16:29:41.851" v="248" actId="1076"/>
        <pc:sldMkLst>
          <pc:docMk/>
          <pc:sldMk cId="2144207490" sldId="276"/>
        </pc:sldMkLst>
        <pc:picChg chg="mod">
          <ac:chgData name="Sarah Martin-Denham (Staff)" userId="S::ds0sde@sunderland.ac.uk::8a7d0945-9d1c-48aa-b989-513a06aac88d" providerId="AD" clId="Web-{BC0ABD0D-D45D-689F-6E0C-A6DBEAB3DBD0}" dt="2023-01-31T16:29:41.851" v="248" actId="1076"/>
          <ac:picMkLst>
            <pc:docMk/>
            <pc:sldMk cId="2144207490" sldId="276"/>
            <ac:picMk id="3" creationId="{66764B31-1620-69FF-253F-FB58D85D62BB}"/>
          </ac:picMkLst>
        </pc:picChg>
        <pc:picChg chg="mod">
          <ac:chgData name="Sarah Martin-Denham (Staff)" userId="S::ds0sde@sunderland.ac.uk::8a7d0945-9d1c-48aa-b989-513a06aac88d" providerId="AD" clId="Web-{BC0ABD0D-D45D-689F-6E0C-A6DBEAB3DBD0}" dt="2023-01-31T16:29:40.461" v="247" actId="1076"/>
          <ac:picMkLst>
            <pc:docMk/>
            <pc:sldMk cId="2144207490" sldId="276"/>
            <ac:picMk id="4" creationId="{4CCDCF53-B380-B2E4-6A69-57B65E70637C}"/>
          </ac:picMkLst>
        </pc:picChg>
        <pc:picChg chg="mod">
          <ac:chgData name="Sarah Martin-Denham (Staff)" userId="S::ds0sde@sunderland.ac.uk::8a7d0945-9d1c-48aa-b989-513a06aac88d" providerId="AD" clId="Web-{BC0ABD0D-D45D-689F-6E0C-A6DBEAB3DBD0}" dt="2023-01-31T16:06:43.980" v="1" actId="1076"/>
          <ac:picMkLst>
            <pc:docMk/>
            <pc:sldMk cId="2144207490" sldId="276"/>
            <ac:picMk id="7" creationId="{85D36C3D-1B93-3A0B-FC1F-0B534C5A60C4}"/>
          </ac:picMkLst>
        </pc:picChg>
        <pc:picChg chg="mod">
          <ac:chgData name="Sarah Martin-Denham (Staff)" userId="S::ds0sde@sunderland.ac.uk::8a7d0945-9d1c-48aa-b989-513a06aac88d" providerId="AD" clId="Web-{BC0ABD0D-D45D-689F-6E0C-A6DBEAB3DBD0}" dt="2023-01-31T16:29:38.679" v="246" actId="1076"/>
          <ac:picMkLst>
            <pc:docMk/>
            <pc:sldMk cId="2144207490" sldId="276"/>
            <ac:picMk id="10" creationId="{CA58AD8F-8D8E-18F1-6F66-8AEC6052698B}"/>
          </ac:picMkLst>
        </pc:picChg>
        <pc:picChg chg="add mod">
          <ac:chgData name="Sarah Martin-Denham (Staff)" userId="S::ds0sde@sunderland.ac.uk::8a7d0945-9d1c-48aa-b989-513a06aac88d" providerId="AD" clId="Web-{BC0ABD0D-D45D-689F-6E0C-A6DBEAB3DBD0}" dt="2023-01-31T16:07:16.716" v="5" actId="1076"/>
          <ac:picMkLst>
            <pc:docMk/>
            <pc:sldMk cId="2144207490" sldId="276"/>
            <ac:picMk id="12" creationId="{84342678-B772-F79A-7BC1-B4ED7508B9D2}"/>
          </ac:picMkLst>
        </pc:picChg>
      </pc:sldChg>
      <pc:sldChg chg="del">
        <pc:chgData name="Sarah Martin-Denham (Staff)" userId="S::ds0sde@sunderland.ac.uk::8a7d0945-9d1c-48aa-b989-513a06aac88d" providerId="AD" clId="Web-{BC0ABD0D-D45D-689F-6E0C-A6DBEAB3DBD0}" dt="2023-01-31T16:06:38.261" v="0"/>
        <pc:sldMkLst>
          <pc:docMk/>
          <pc:sldMk cId="2377405625" sldId="285"/>
        </pc:sldMkLst>
      </pc:sldChg>
      <pc:sldChg chg="del">
        <pc:chgData name="Sarah Martin-Denham (Staff)" userId="S::ds0sde@sunderland.ac.uk::8a7d0945-9d1c-48aa-b989-513a06aac88d" providerId="AD" clId="Web-{BC0ABD0D-D45D-689F-6E0C-A6DBEAB3DBD0}" dt="2023-01-31T16:07:24.294" v="6"/>
        <pc:sldMkLst>
          <pc:docMk/>
          <pc:sldMk cId="1041228076" sldId="286"/>
        </pc:sldMkLst>
      </pc:sldChg>
      <pc:sldChg chg="modSp">
        <pc:chgData name="Sarah Martin-Denham (Staff)" userId="S::ds0sde@sunderland.ac.uk::8a7d0945-9d1c-48aa-b989-513a06aac88d" providerId="AD" clId="Web-{BC0ABD0D-D45D-689F-6E0C-A6DBEAB3DBD0}" dt="2023-01-31T16:35:06.299" v="276" actId="20577"/>
        <pc:sldMkLst>
          <pc:docMk/>
          <pc:sldMk cId="1679018603" sldId="287"/>
        </pc:sldMkLst>
        <pc:spChg chg="mod">
          <ac:chgData name="Sarah Martin-Denham (Staff)" userId="S::ds0sde@sunderland.ac.uk::8a7d0945-9d1c-48aa-b989-513a06aac88d" providerId="AD" clId="Web-{BC0ABD0D-D45D-689F-6E0C-A6DBEAB3DBD0}" dt="2023-01-31T16:35:06.299" v="276" actId="20577"/>
          <ac:spMkLst>
            <pc:docMk/>
            <pc:sldMk cId="1679018603" sldId="287"/>
            <ac:spMk id="3" creationId="{1193840C-FA67-9919-FBF7-70B51C14A247}"/>
          </ac:spMkLst>
        </pc:spChg>
      </pc:sldChg>
      <pc:sldChg chg="modSp new del">
        <pc:chgData name="Sarah Martin-Denham (Staff)" userId="S::ds0sde@sunderland.ac.uk::8a7d0945-9d1c-48aa-b989-513a06aac88d" providerId="AD" clId="Web-{BC0ABD0D-D45D-689F-6E0C-A6DBEAB3DBD0}" dt="2023-01-31T16:12:55.476" v="48"/>
        <pc:sldMkLst>
          <pc:docMk/>
          <pc:sldMk cId="1806995357" sldId="288"/>
        </pc:sldMkLst>
        <pc:spChg chg="mod">
          <ac:chgData name="Sarah Martin-Denham (Staff)" userId="S::ds0sde@sunderland.ac.uk::8a7d0945-9d1c-48aa-b989-513a06aac88d" providerId="AD" clId="Web-{BC0ABD0D-D45D-689F-6E0C-A6DBEAB3DBD0}" dt="2023-01-31T16:11:42.161" v="16" actId="20577"/>
          <ac:spMkLst>
            <pc:docMk/>
            <pc:sldMk cId="1806995357" sldId="288"/>
            <ac:spMk id="2" creationId="{1EBE831E-AFE3-FBD8-CCF2-F9C52864E52F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1:51.818" v="18" actId="20577"/>
          <ac:spMkLst>
            <pc:docMk/>
            <pc:sldMk cId="1806995357" sldId="288"/>
            <ac:spMk id="3" creationId="{25DE13D9-FE05-75D7-961F-BE6679B3AFE5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1:53.130" v="20" actId="20577"/>
          <ac:spMkLst>
            <pc:docMk/>
            <pc:sldMk cId="1806995357" sldId="288"/>
            <ac:spMk id="4" creationId="{94EDAA29-10E7-7066-64F6-2C6E0706C1AB}"/>
          </ac:spMkLst>
        </pc:spChg>
      </pc:sldChg>
      <pc:sldChg chg="new add del">
        <pc:chgData name="Sarah Martin-Denham (Staff)" userId="S::ds0sde@sunderland.ac.uk::8a7d0945-9d1c-48aa-b989-513a06aac88d" providerId="AD" clId="Web-{BC0ABD0D-D45D-689F-6E0C-A6DBEAB3DBD0}" dt="2023-01-31T16:12:18.084" v="25"/>
        <pc:sldMkLst>
          <pc:docMk/>
          <pc:sldMk cId="4292283165" sldId="289"/>
        </pc:sldMkLst>
      </pc:sldChg>
      <pc:sldChg chg="modSp new mod setBg">
        <pc:chgData name="Sarah Martin-Denham (Staff)" userId="S::ds0sde@sunderland.ac.uk::8a7d0945-9d1c-48aa-b989-513a06aac88d" providerId="AD" clId="Web-{BC0ABD0D-D45D-689F-6E0C-A6DBEAB3DBD0}" dt="2023-01-31T16:15:53.763" v="95" actId="20577"/>
        <pc:sldMkLst>
          <pc:docMk/>
          <pc:sldMk cId="1350361078" sldId="290"/>
        </pc:sldMkLst>
        <pc:spChg chg="mod">
          <ac:chgData name="Sarah Martin-Denham (Staff)" userId="S::ds0sde@sunderland.ac.uk::8a7d0945-9d1c-48aa-b989-513a06aac88d" providerId="AD" clId="Web-{BC0ABD0D-D45D-689F-6E0C-A6DBEAB3DBD0}" dt="2023-01-31T16:13:16.008" v="52" actId="20577"/>
          <ac:spMkLst>
            <pc:docMk/>
            <pc:sldMk cId="1350361078" sldId="290"/>
            <ac:spMk id="2" creationId="{E81FCE44-60EC-9687-B79B-1597632DBEC8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4:59.402" v="76" actId="20577"/>
          <ac:spMkLst>
            <pc:docMk/>
            <pc:sldMk cId="1350361078" sldId="290"/>
            <ac:spMk id="3" creationId="{FE7F861E-0B02-65EA-67F6-EEDF3B431C20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5:53.763" v="95" actId="20577"/>
          <ac:spMkLst>
            <pc:docMk/>
            <pc:sldMk cId="1350361078" sldId="290"/>
            <ac:spMk id="4" creationId="{8548DA38-1D70-F7D8-42D3-10799A7E99DC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2:38.241" v="43" actId="20577"/>
          <ac:spMkLst>
            <pc:docMk/>
            <pc:sldMk cId="1350361078" sldId="290"/>
            <ac:spMk id="5" creationId="{05514F12-3FAD-A2EB-DAC2-BA0D96F11F23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14:15.885" v="67" actId="20577"/>
          <ac:spMkLst>
            <pc:docMk/>
            <pc:sldMk cId="1350361078" sldId="290"/>
            <ac:spMk id="6" creationId="{371D5E86-2346-D9C6-F820-CD513371CFF5}"/>
          </ac:spMkLst>
        </pc:spChg>
      </pc:sldChg>
      <pc:sldChg chg="modSp add replId">
        <pc:chgData name="Sarah Martin-Denham (Staff)" userId="S::ds0sde@sunderland.ac.uk::8a7d0945-9d1c-48aa-b989-513a06aac88d" providerId="AD" clId="Web-{BC0ABD0D-D45D-689F-6E0C-A6DBEAB3DBD0}" dt="2023-01-31T16:24:09.716" v="245" actId="20577"/>
        <pc:sldMkLst>
          <pc:docMk/>
          <pc:sldMk cId="1310632625" sldId="291"/>
        </pc:sldMkLst>
        <pc:spChg chg="mod">
          <ac:chgData name="Sarah Martin-Denham (Staff)" userId="S::ds0sde@sunderland.ac.uk::8a7d0945-9d1c-48aa-b989-513a06aac88d" providerId="AD" clId="Web-{BC0ABD0D-D45D-689F-6E0C-A6DBEAB3DBD0}" dt="2023-01-31T16:15:35.637" v="93" actId="20577"/>
          <ac:spMkLst>
            <pc:docMk/>
            <pc:sldMk cId="1310632625" sldId="291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BC0ABD0D-D45D-689F-6E0C-A6DBEAB3DBD0}" dt="2023-01-31T16:24:09.716" v="245" actId="20577"/>
          <ac:spMkLst>
            <pc:docMk/>
            <pc:sldMk cId="1310632625" sldId="291"/>
            <ac:spMk id="3" creationId="{1193840C-FA67-9919-FBF7-70B51C14A247}"/>
          </ac:spMkLst>
        </pc:spChg>
      </pc:sldChg>
    </pc:docChg>
  </pc:docChgLst>
  <pc:docChgLst>
    <pc:chgData name="Sarah Martin-Denham (Staff)" userId="S::ds0sde@sunderland.ac.uk::8a7d0945-9d1c-48aa-b989-513a06aac88d" providerId="AD" clId="Web-{A36470A0-0974-73FE-2D21-667B22D311AB}"/>
    <pc:docChg chg="modSld">
      <pc:chgData name="Sarah Martin-Denham (Staff)" userId="S::ds0sde@sunderland.ac.uk::8a7d0945-9d1c-48aa-b989-513a06aac88d" providerId="AD" clId="Web-{A36470A0-0974-73FE-2D21-667B22D311AB}" dt="2023-02-09T11:54:42.254" v="1" actId="20577"/>
      <pc:docMkLst>
        <pc:docMk/>
      </pc:docMkLst>
      <pc:sldChg chg="modSp">
        <pc:chgData name="Sarah Martin-Denham (Staff)" userId="S::ds0sde@sunderland.ac.uk::8a7d0945-9d1c-48aa-b989-513a06aac88d" providerId="AD" clId="Web-{A36470A0-0974-73FE-2D21-667B22D311AB}" dt="2023-02-09T11:54:42.254" v="1" actId="20577"/>
        <pc:sldMkLst>
          <pc:docMk/>
          <pc:sldMk cId="678551477" sldId="275"/>
        </pc:sldMkLst>
        <pc:spChg chg="mod">
          <ac:chgData name="Sarah Martin-Denham (Staff)" userId="S::ds0sde@sunderland.ac.uk::8a7d0945-9d1c-48aa-b989-513a06aac88d" providerId="AD" clId="Web-{A36470A0-0974-73FE-2D21-667B22D311AB}" dt="2023-02-09T11:54:42.254" v="1" actId="20577"/>
          <ac:spMkLst>
            <pc:docMk/>
            <pc:sldMk cId="678551477" sldId="275"/>
            <ac:spMk id="3" creationId="{1193840C-FA67-9919-FBF7-70B51C14A247}"/>
          </ac:spMkLst>
        </pc:spChg>
      </pc:sldChg>
    </pc:docChg>
  </pc:docChgLst>
  <pc:docChgLst>
    <pc:chgData name="Nathan Scott (Staff)" userId="S::ue0ozd@sunderland.ac.uk::1ff047bf-69a7-4e09-9f8e-0c8d93c59535" providerId="AD" clId="Web-{E70BA834-670C-0418-26A5-7F747F0EE5D5}"/>
    <pc:docChg chg="modSld">
      <pc:chgData name="Nathan Scott (Staff)" userId="S::ue0ozd@sunderland.ac.uk::1ff047bf-69a7-4e09-9f8e-0c8d93c59535" providerId="AD" clId="Web-{E70BA834-670C-0418-26A5-7F747F0EE5D5}" dt="2023-01-31T10:48:18.800" v="83" actId="1076"/>
      <pc:docMkLst>
        <pc:docMk/>
      </pc:docMkLst>
      <pc:sldChg chg="addSp delSp modSp">
        <pc:chgData name="Nathan Scott (Staff)" userId="S::ue0ozd@sunderland.ac.uk::1ff047bf-69a7-4e09-9f8e-0c8d93c59535" providerId="AD" clId="Web-{E70BA834-670C-0418-26A5-7F747F0EE5D5}" dt="2023-01-31T10:11:14.175" v="74"/>
        <pc:sldMkLst>
          <pc:docMk/>
          <pc:sldMk cId="2428489950" sldId="265"/>
        </pc:sldMkLst>
        <pc:spChg chg="add del mod">
          <ac:chgData name="Nathan Scott (Staff)" userId="S::ue0ozd@sunderland.ac.uk::1ff047bf-69a7-4e09-9f8e-0c8d93c59535" providerId="AD" clId="Web-{E70BA834-670C-0418-26A5-7F747F0EE5D5}" dt="2023-01-31T10:11:14.175" v="74"/>
          <ac:spMkLst>
            <pc:docMk/>
            <pc:sldMk cId="2428489950" sldId="265"/>
            <ac:spMk id="3" creationId="{E442102B-7ACE-8221-91C8-CC7A3865108F}"/>
          </ac:spMkLst>
        </pc:spChg>
      </pc:sldChg>
      <pc:sldChg chg="addSp delSp modSp">
        <pc:chgData name="Nathan Scott (Staff)" userId="S::ue0ozd@sunderland.ac.uk::1ff047bf-69a7-4e09-9f8e-0c8d93c59535" providerId="AD" clId="Web-{E70BA834-670C-0418-26A5-7F747F0EE5D5}" dt="2023-01-31T10:48:18.800" v="83" actId="1076"/>
        <pc:sldMkLst>
          <pc:docMk/>
          <pc:sldMk cId="1566881668" sldId="272"/>
        </pc:sldMkLst>
        <pc:spChg chg="add del mod">
          <ac:chgData name="Nathan Scott (Staff)" userId="S::ue0ozd@sunderland.ac.uk::1ff047bf-69a7-4e09-9f8e-0c8d93c59535" providerId="AD" clId="Web-{E70BA834-670C-0418-26A5-7F747F0EE5D5}" dt="2023-01-31T10:11:09.831" v="72"/>
          <ac:spMkLst>
            <pc:docMk/>
            <pc:sldMk cId="1566881668" sldId="272"/>
            <ac:spMk id="2" creationId="{79FBF71A-E417-B8E4-6FD3-AB80791C14BC}"/>
          </ac:spMkLst>
        </pc:spChg>
        <pc:spChg chg="mod">
          <ac:chgData name="Nathan Scott (Staff)" userId="S::ue0ozd@sunderland.ac.uk::1ff047bf-69a7-4e09-9f8e-0c8d93c59535" providerId="AD" clId="Web-{E70BA834-670C-0418-26A5-7F747F0EE5D5}" dt="2023-01-31T10:48:07.018" v="81" actId="14100"/>
          <ac:spMkLst>
            <pc:docMk/>
            <pc:sldMk cId="1566881668" sldId="272"/>
            <ac:spMk id="8" creationId="{787D9911-9556-E9FF-E74E-37EED201E804}"/>
          </ac:spMkLst>
        </pc:spChg>
        <pc:spChg chg="mod">
          <ac:chgData name="Nathan Scott (Staff)" userId="S::ue0ozd@sunderland.ac.uk::1ff047bf-69a7-4e09-9f8e-0c8d93c59535" providerId="AD" clId="Web-{E70BA834-670C-0418-26A5-7F747F0EE5D5}" dt="2023-01-31T10:22:55.236" v="76" actId="1076"/>
          <ac:spMkLst>
            <pc:docMk/>
            <pc:sldMk cId="1566881668" sldId="272"/>
            <ac:spMk id="9" creationId="{DB1EB47D-2DF9-6881-4D2B-8507D8060DFF}"/>
          </ac:spMkLst>
        </pc:spChg>
        <pc:picChg chg="add mod">
          <ac:chgData name="Nathan Scott (Staff)" userId="S::ue0ozd@sunderland.ac.uk::1ff047bf-69a7-4e09-9f8e-0c8d93c59535" providerId="AD" clId="Web-{E70BA834-670C-0418-26A5-7F747F0EE5D5}" dt="2023-01-31T10:48:18.800" v="83" actId="1076"/>
          <ac:picMkLst>
            <pc:docMk/>
            <pc:sldMk cId="1566881668" sldId="272"/>
            <ac:picMk id="2" creationId="{75E868DD-58D4-D1C9-365E-9AAF4E38486C}"/>
          </ac:picMkLst>
        </pc:picChg>
      </pc:sldChg>
    </pc:docChg>
  </pc:docChgLst>
  <pc:docChgLst>
    <pc:chgData name="Nathan Scott (Staff)" userId="S::ue0ozd@sunderland.ac.uk::1ff047bf-69a7-4e09-9f8e-0c8d93c59535" providerId="AD" clId="Web-{6DAFCBE3-98A9-3945-D502-B0656416CF1E}"/>
    <pc:docChg chg="modSld">
      <pc:chgData name="Nathan Scott (Staff)" userId="S::ue0ozd@sunderland.ac.uk::1ff047bf-69a7-4e09-9f8e-0c8d93c59535" providerId="AD" clId="Web-{6DAFCBE3-98A9-3945-D502-B0656416CF1E}" dt="2023-01-31T09:31:21.795" v="7"/>
      <pc:docMkLst>
        <pc:docMk/>
      </pc:docMkLst>
      <pc:sldChg chg="addSp delSp modSp">
        <pc:chgData name="Nathan Scott (Staff)" userId="S::ue0ozd@sunderland.ac.uk::1ff047bf-69a7-4e09-9f8e-0c8d93c59535" providerId="AD" clId="Web-{6DAFCBE3-98A9-3945-D502-B0656416CF1E}" dt="2023-01-31T09:31:21.795" v="7"/>
        <pc:sldMkLst>
          <pc:docMk/>
          <pc:sldMk cId="1566881668" sldId="272"/>
        </pc:sldMkLst>
        <pc:spChg chg="add del mod ord">
          <ac:chgData name="Nathan Scott (Staff)" userId="S::ue0ozd@sunderland.ac.uk::1ff047bf-69a7-4e09-9f8e-0c8d93c59535" providerId="AD" clId="Web-{6DAFCBE3-98A9-3945-D502-B0656416CF1E}" dt="2023-01-31T09:31:21.795" v="7"/>
          <ac:spMkLst>
            <pc:docMk/>
            <pc:sldMk cId="1566881668" sldId="272"/>
            <ac:spMk id="4" creationId="{E2643A65-13A8-EF16-28B3-9C4C41646FDF}"/>
          </ac:spMkLst>
        </pc:spChg>
        <pc:picChg chg="add mod modCrop">
          <ac:chgData name="Nathan Scott (Staff)" userId="S::ue0ozd@sunderland.ac.uk::1ff047bf-69a7-4e09-9f8e-0c8d93c59535" providerId="AD" clId="Web-{6DAFCBE3-98A9-3945-D502-B0656416CF1E}" dt="2023-01-31T09:21:51.266" v="2"/>
          <ac:picMkLst>
            <pc:docMk/>
            <pc:sldMk cId="1566881668" sldId="272"/>
            <ac:picMk id="3" creationId="{A0A04B0D-02F8-C82C-97A6-BEABBCE08E7A}"/>
          </ac:picMkLst>
        </pc:picChg>
      </pc:sldChg>
    </pc:docChg>
  </pc:docChgLst>
  <pc:docChgLst>
    <pc:chgData clId="Web-{8D3A1B63-8048-8FD2-00DF-A75AAA5D2103}"/>
    <pc:docChg chg="modSld">
      <pc:chgData name="" userId="" providerId="" clId="Web-{8D3A1B63-8048-8FD2-00DF-A75AAA5D2103}" dt="2023-02-08T14:31:03.439" v="4" actId="20577"/>
      <pc:docMkLst>
        <pc:docMk/>
      </pc:docMkLst>
      <pc:sldChg chg="modSp">
        <pc:chgData name="" userId="" providerId="" clId="Web-{8D3A1B63-8048-8FD2-00DF-A75AAA5D2103}" dt="2023-02-08T14:31:03.439" v="4" actId="20577"/>
        <pc:sldMkLst>
          <pc:docMk/>
          <pc:sldMk cId="1566881668" sldId="272"/>
        </pc:sldMkLst>
        <pc:spChg chg="mod">
          <ac:chgData name="" userId="" providerId="" clId="Web-{8D3A1B63-8048-8FD2-00DF-A75AAA5D2103}" dt="2023-02-08T14:31:03.439" v="4" actId="20577"/>
          <ac:spMkLst>
            <pc:docMk/>
            <pc:sldMk cId="1566881668" sldId="272"/>
            <ac:spMk id="8" creationId="{787D9911-9556-E9FF-E74E-37EED201E804}"/>
          </ac:spMkLst>
        </pc:spChg>
      </pc:sldChg>
    </pc:docChg>
  </pc:docChgLst>
  <pc:docChgLst>
    <pc:chgData name="Sarah Martin-Denham (Staff)" userId="S::ds0sde@sunderland.ac.uk::8a7d0945-9d1c-48aa-b989-513a06aac88d" providerId="AD" clId="Web-{DCE21E56-80D4-8F2C-C044-0A89B4D47FAD}"/>
    <pc:docChg chg="addSld delSld modSld">
      <pc:chgData name="Sarah Martin-Denham (Staff)" userId="S::ds0sde@sunderland.ac.uk::8a7d0945-9d1c-48aa-b989-513a06aac88d" providerId="AD" clId="Web-{DCE21E56-80D4-8F2C-C044-0A89B4D47FAD}" dt="2023-02-07T11:31:00.387" v="131" actId="1076"/>
      <pc:docMkLst>
        <pc:docMk/>
      </pc:docMkLst>
      <pc:sldChg chg="modSp">
        <pc:chgData name="Sarah Martin-Denham (Staff)" userId="S::ds0sde@sunderland.ac.uk::8a7d0945-9d1c-48aa-b989-513a06aac88d" providerId="AD" clId="Web-{DCE21E56-80D4-8F2C-C044-0A89B4D47FAD}" dt="2023-02-07T11:26:29.211" v="15" actId="20577"/>
        <pc:sldMkLst>
          <pc:docMk/>
          <pc:sldMk cId="1566881668" sldId="272"/>
        </pc:sldMkLst>
        <pc:spChg chg="mod">
          <ac:chgData name="Sarah Martin-Denham (Staff)" userId="S::ds0sde@sunderland.ac.uk::8a7d0945-9d1c-48aa-b989-513a06aac88d" providerId="AD" clId="Web-{DCE21E56-80D4-8F2C-C044-0A89B4D47FAD}" dt="2023-02-07T11:26:29.211" v="15" actId="20577"/>
          <ac:spMkLst>
            <pc:docMk/>
            <pc:sldMk cId="1566881668" sldId="272"/>
            <ac:spMk id="8" creationId="{787D9911-9556-E9FF-E74E-37EED201E804}"/>
          </ac:spMkLst>
        </pc:spChg>
      </pc:sldChg>
      <pc:sldChg chg="modSp">
        <pc:chgData name="Sarah Martin-Denham (Staff)" userId="S::ds0sde@sunderland.ac.uk::8a7d0945-9d1c-48aa-b989-513a06aac88d" providerId="AD" clId="Web-{DCE21E56-80D4-8F2C-C044-0A89B4D47FAD}" dt="2023-02-07T11:27:19.602" v="38" actId="20577"/>
        <pc:sldMkLst>
          <pc:docMk/>
          <pc:sldMk cId="811442422" sldId="284"/>
        </pc:sldMkLst>
        <pc:spChg chg="mod">
          <ac:chgData name="Sarah Martin-Denham (Staff)" userId="S::ds0sde@sunderland.ac.uk::8a7d0945-9d1c-48aa-b989-513a06aac88d" providerId="AD" clId="Web-{DCE21E56-80D4-8F2C-C044-0A89B4D47FAD}" dt="2023-02-07T11:27:19.602" v="38" actId="20577"/>
          <ac:spMkLst>
            <pc:docMk/>
            <pc:sldMk cId="811442422" sldId="284"/>
            <ac:spMk id="2" creationId="{F47D19B1-E318-1A8A-D0A2-87217F19BC9B}"/>
          </ac:spMkLst>
        </pc:spChg>
      </pc:sldChg>
      <pc:sldChg chg="modSp">
        <pc:chgData name="Sarah Martin-Denham (Staff)" userId="S::ds0sde@sunderland.ac.uk::8a7d0945-9d1c-48aa-b989-513a06aac88d" providerId="AD" clId="Web-{DCE21E56-80D4-8F2C-C044-0A89B4D47FAD}" dt="2023-02-07T11:30:21.684" v="125" actId="20577"/>
        <pc:sldMkLst>
          <pc:docMk/>
          <pc:sldMk cId="1679018603" sldId="287"/>
        </pc:sldMkLst>
        <pc:spChg chg="mod">
          <ac:chgData name="Sarah Martin-Denham (Staff)" userId="S::ds0sde@sunderland.ac.uk::8a7d0945-9d1c-48aa-b989-513a06aac88d" providerId="AD" clId="Web-{DCE21E56-80D4-8F2C-C044-0A89B4D47FAD}" dt="2023-02-07T11:27:47.431" v="39" actId="20577"/>
          <ac:spMkLst>
            <pc:docMk/>
            <pc:sldMk cId="1679018603" sldId="287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DCE21E56-80D4-8F2C-C044-0A89B4D47FAD}" dt="2023-02-07T11:30:21.684" v="125" actId="20577"/>
          <ac:spMkLst>
            <pc:docMk/>
            <pc:sldMk cId="1679018603" sldId="287"/>
            <ac:spMk id="3" creationId="{1193840C-FA67-9919-FBF7-70B51C14A247}"/>
          </ac:spMkLst>
        </pc:spChg>
      </pc:sldChg>
      <pc:sldChg chg="new del">
        <pc:chgData name="Sarah Martin-Denham (Staff)" userId="S::ds0sde@sunderland.ac.uk::8a7d0945-9d1c-48aa-b989-513a06aac88d" providerId="AD" clId="Web-{DCE21E56-80D4-8F2C-C044-0A89B4D47FAD}" dt="2023-02-07T11:30:32.168" v="127"/>
        <pc:sldMkLst>
          <pc:docMk/>
          <pc:sldMk cId="1809765769" sldId="292"/>
        </pc:sldMkLst>
      </pc:sldChg>
      <pc:sldChg chg="addSp modSp new">
        <pc:chgData name="Sarah Martin-Denham (Staff)" userId="S::ds0sde@sunderland.ac.uk::8a7d0945-9d1c-48aa-b989-513a06aac88d" providerId="AD" clId="Web-{DCE21E56-80D4-8F2C-C044-0A89B4D47FAD}" dt="2023-02-07T11:31:00.387" v="131" actId="1076"/>
        <pc:sldMkLst>
          <pc:docMk/>
          <pc:sldMk cId="2452838348" sldId="293"/>
        </pc:sldMkLst>
        <pc:spChg chg="add mod">
          <ac:chgData name="Sarah Martin-Denham (Staff)" userId="S::ds0sde@sunderland.ac.uk::8a7d0945-9d1c-48aa-b989-513a06aac88d" providerId="AD" clId="Web-{DCE21E56-80D4-8F2C-C044-0A89B4D47FAD}" dt="2023-02-07T11:31:00.387" v="131" actId="1076"/>
          <ac:spMkLst>
            <pc:docMk/>
            <pc:sldMk cId="2452838348" sldId="293"/>
            <ac:spMk id="2" creationId="{A11FA7C5-529E-9CE9-8F39-D88E1EE1784A}"/>
          </ac:spMkLst>
        </pc:spChg>
      </pc:sldChg>
    </pc:docChg>
  </pc:docChgLst>
  <pc:docChgLst>
    <pc:chgData name="Nathan Scott (Staff)" userId="1ff047bf-69a7-4e09-9f8e-0c8d93c59535" providerId="ADAL" clId="{D956538B-3540-47A9-94A9-BDC82D39AFC3}"/>
    <pc:docChg chg="undo custSel modSld">
      <pc:chgData name="Nathan Scott (Staff)" userId="1ff047bf-69a7-4e09-9f8e-0c8d93c59535" providerId="ADAL" clId="{D956538B-3540-47A9-94A9-BDC82D39AFC3}" dt="2023-01-31T11:10:51.870" v="67" actId="1076"/>
      <pc:docMkLst>
        <pc:docMk/>
      </pc:docMkLst>
      <pc:sldChg chg="addSp delSp modSp mod">
        <pc:chgData name="Nathan Scott (Staff)" userId="1ff047bf-69a7-4e09-9f8e-0c8d93c59535" providerId="ADAL" clId="{D956538B-3540-47A9-94A9-BDC82D39AFC3}" dt="2023-01-31T10:15:41.953" v="38" actId="478"/>
        <pc:sldMkLst>
          <pc:docMk/>
          <pc:sldMk cId="2428489950" sldId="265"/>
        </pc:sldMkLst>
        <pc:spChg chg="add del mod">
          <ac:chgData name="Nathan Scott (Staff)" userId="1ff047bf-69a7-4e09-9f8e-0c8d93c59535" providerId="ADAL" clId="{D956538B-3540-47A9-94A9-BDC82D39AFC3}" dt="2023-01-31T10:15:41.953" v="38" actId="478"/>
          <ac:spMkLst>
            <pc:docMk/>
            <pc:sldMk cId="2428489950" sldId="265"/>
            <ac:spMk id="2" creationId="{54C19CDF-5747-1E09-4939-4773B2DFF3F1}"/>
          </ac:spMkLst>
        </pc:spChg>
        <pc:picChg chg="mod">
          <ac:chgData name="Nathan Scott (Staff)" userId="1ff047bf-69a7-4e09-9f8e-0c8d93c59535" providerId="ADAL" clId="{D956538B-3540-47A9-94A9-BDC82D39AFC3}" dt="2023-01-31T10:15:34.891" v="35" actId="1076"/>
          <ac:picMkLst>
            <pc:docMk/>
            <pc:sldMk cId="2428489950" sldId="265"/>
            <ac:picMk id="17" creationId="{FFB7CFF9-8016-8ED6-5ED7-06F8713D2322}"/>
          </ac:picMkLst>
        </pc:picChg>
      </pc:sldChg>
      <pc:sldChg chg="addSp delSp modSp mod setBg">
        <pc:chgData name="Nathan Scott (Staff)" userId="1ff047bf-69a7-4e09-9f8e-0c8d93c59535" providerId="ADAL" clId="{D956538B-3540-47A9-94A9-BDC82D39AFC3}" dt="2023-01-31T11:10:08.311" v="61" actId="478"/>
        <pc:sldMkLst>
          <pc:docMk/>
          <pc:sldMk cId="1566881668" sldId="272"/>
        </pc:sldMkLst>
        <pc:spChg chg="del mod">
          <ac:chgData name="Nathan Scott (Staff)" userId="1ff047bf-69a7-4e09-9f8e-0c8d93c59535" providerId="ADAL" clId="{D956538B-3540-47A9-94A9-BDC82D39AFC3}" dt="2023-01-31T10:15:44.871" v="39" actId="478"/>
          <ac:spMkLst>
            <pc:docMk/>
            <pc:sldMk cId="1566881668" sldId="272"/>
            <ac:spMk id="2" creationId="{79FBF71A-E417-B8E4-6FD3-AB80791C14BC}"/>
          </ac:spMkLst>
        </pc:spChg>
        <pc:spChg chg="add del mod">
          <ac:chgData name="Nathan Scott (Staff)" userId="1ff047bf-69a7-4e09-9f8e-0c8d93c59535" providerId="ADAL" clId="{D956538B-3540-47A9-94A9-BDC82D39AFC3}" dt="2023-01-31T10:10:59.424" v="12" actId="478"/>
          <ac:spMkLst>
            <pc:docMk/>
            <pc:sldMk cId="1566881668" sldId="272"/>
            <ac:spMk id="7" creationId="{D78AD028-01EE-C9E2-4B25-E79B86CE2DA1}"/>
          </ac:spMkLst>
        </pc:spChg>
        <pc:spChg chg="add mod">
          <ac:chgData name="Nathan Scott (Staff)" userId="1ff047bf-69a7-4e09-9f8e-0c8d93c59535" providerId="ADAL" clId="{D956538B-3540-47A9-94A9-BDC82D39AFC3}" dt="2023-01-31T10:15:48.923" v="41" actId="1076"/>
          <ac:spMkLst>
            <pc:docMk/>
            <pc:sldMk cId="1566881668" sldId="272"/>
            <ac:spMk id="8" creationId="{787D9911-9556-E9FF-E74E-37EED201E804}"/>
          </ac:spMkLst>
        </pc:spChg>
        <pc:spChg chg="add mod">
          <ac:chgData name="Nathan Scott (Staff)" userId="1ff047bf-69a7-4e09-9f8e-0c8d93c59535" providerId="ADAL" clId="{D956538B-3540-47A9-94A9-BDC82D39AFC3}" dt="2023-01-31T10:16:36.505" v="60" actId="1076"/>
          <ac:spMkLst>
            <pc:docMk/>
            <pc:sldMk cId="1566881668" sldId="272"/>
            <ac:spMk id="9" creationId="{DB1EB47D-2DF9-6881-4D2B-8507D8060DFF}"/>
          </ac:spMkLst>
        </pc:spChg>
        <pc:picChg chg="del">
          <ac:chgData name="Nathan Scott (Staff)" userId="1ff047bf-69a7-4e09-9f8e-0c8d93c59535" providerId="ADAL" clId="{D956538B-3540-47A9-94A9-BDC82D39AFC3}" dt="2023-01-31T11:10:08.311" v="61" actId="478"/>
          <ac:picMkLst>
            <pc:docMk/>
            <pc:sldMk cId="1566881668" sldId="272"/>
            <ac:picMk id="2" creationId="{75E868DD-58D4-D1C9-365E-9AAF4E38486C}"/>
          </ac:picMkLst>
        </pc:picChg>
        <pc:picChg chg="add mod">
          <ac:chgData name="Nathan Scott (Staff)" userId="1ff047bf-69a7-4e09-9f8e-0c8d93c59535" providerId="ADAL" clId="{D956538B-3540-47A9-94A9-BDC82D39AFC3}" dt="2023-01-31T09:44:43.611" v="9" actId="14100"/>
          <ac:picMkLst>
            <pc:docMk/>
            <pc:sldMk cId="1566881668" sldId="272"/>
            <ac:picMk id="5" creationId="{5BE6D830-5006-FF89-591D-F2DAEA116C76}"/>
          </ac:picMkLst>
        </pc:picChg>
      </pc:sldChg>
      <pc:sldChg chg="addSp modSp mod">
        <pc:chgData name="Nathan Scott (Staff)" userId="1ff047bf-69a7-4e09-9f8e-0c8d93c59535" providerId="ADAL" clId="{D956538B-3540-47A9-94A9-BDC82D39AFC3}" dt="2023-01-31T11:10:51.870" v="67" actId="1076"/>
        <pc:sldMkLst>
          <pc:docMk/>
          <pc:sldMk cId="1917806364" sldId="280"/>
        </pc:sldMkLst>
        <pc:picChg chg="add mod">
          <ac:chgData name="Nathan Scott (Staff)" userId="1ff047bf-69a7-4e09-9f8e-0c8d93c59535" providerId="ADAL" clId="{D956538B-3540-47A9-94A9-BDC82D39AFC3}" dt="2023-01-31T11:10:51.870" v="67" actId="1076"/>
          <ac:picMkLst>
            <pc:docMk/>
            <pc:sldMk cId="1917806364" sldId="280"/>
            <ac:picMk id="4" creationId="{E22A8F0F-022C-C950-3EA3-C43DF88481D0}"/>
          </ac:picMkLst>
        </pc:picChg>
      </pc:sldChg>
    </pc:docChg>
  </pc:docChgLst>
  <pc:docChgLst>
    <pc:chgData name="Sarah Martin-Denham (Staff)" userId="S::ds0sde@sunderland.ac.uk::8a7d0945-9d1c-48aa-b989-513a06aac88d" providerId="AD" clId="Web-{050B8F74-06C1-67BF-C870-68948F3F26DE}"/>
    <pc:docChg chg="delSld modSld sldOrd">
      <pc:chgData name="Sarah Martin-Denham (Staff)" userId="S::ds0sde@sunderland.ac.uk::8a7d0945-9d1c-48aa-b989-513a06aac88d" providerId="AD" clId="Web-{050B8F74-06C1-67BF-C870-68948F3F26DE}" dt="2023-02-08T18:38:00.852" v="100" actId="20577"/>
      <pc:docMkLst>
        <pc:docMk/>
      </pc:docMkLst>
      <pc:sldChg chg="modSp">
        <pc:chgData name="Sarah Martin-Denham (Staff)" userId="S::ds0sde@sunderland.ac.uk::8a7d0945-9d1c-48aa-b989-513a06aac88d" providerId="AD" clId="Web-{050B8F74-06C1-67BF-C870-68948F3F26DE}" dt="2023-02-08T18:38:00.852" v="100" actId="20577"/>
        <pc:sldMkLst>
          <pc:docMk/>
          <pc:sldMk cId="1566881668" sldId="272"/>
        </pc:sldMkLst>
        <pc:spChg chg="mod">
          <ac:chgData name="Sarah Martin-Denham (Staff)" userId="S::ds0sde@sunderland.ac.uk::8a7d0945-9d1c-48aa-b989-513a06aac88d" providerId="AD" clId="Web-{050B8F74-06C1-67BF-C870-68948F3F26DE}" dt="2023-02-08T18:38:00.852" v="100" actId="20577"/>
          <ac:spMkLst>
            <pc:docMk/>
            <pc:sldMk cId="1566881668" sldId="272"/>
            <ac:spMk id="8" creationId="{787D9911-9556-E9FF-E74E-37EED201E804}"/>
          </ac:spMkLst>
        </pc:spChg>
      </pc:sldChg>
      <pc:sldChg chg="modSp">
        <pc:chgData name="Sarah Martin-Denham (Staff)" userId="S::ds0sde@sunderland.ac.uk::8a7d0945-9d1c-48aa-b989-513a06aac88d" providerId="AD" clId="Web-{050B8F74-06C1-67BF-C870-68948F3F26DE}" dt="2023-02-08T18:25:50.610" v="3" actId="20577"/>
        <pc:sldMkLst>
          <pc:docMk/>
          <pc:sldMk cId="1197799952" sldId="279"/>
        </pc:sldMkLst>
        <pc:spChg chg="mod">
          <ac:chgData name="Sarah Martin-Denham (Staff)" userId="S::ds0sde@sunderland.ac.uk::8a7d0945-9d1c-48aa-b989-513a06aac88d" providerId="AD" clId="Web-{050B8F74-06C1-67BF-C870-68948F3F26DE}" dt="2023-02-08T18:25:50.610" v="3" actId="20577"/>
          <ac:spMkLst>
            <pc:docMk/>
            <pc:sldMk cId="1197799952" sldId="279"/>
            <ac:spMk id="3" creationId="{1193840C-FA67-9919-FBF7-70B51C14A247}"/>
          </ac:spMkLst>
        </pc:spChg>
      </pc:sldChg>
      <pc:sldChg chg="mod ord setBg">
        <pc:chgData name="Sarah Martin-Denham (Staff)" userId="S::ds0sde@sunderland.ac.uk::8a7d0945-9d1c-48aa-b989-513a06aac88d" providerId="AD" clId="Web-{050B8F74-06C1-67BF-C870-68948F3F26DE}" dt="2023-02-08T18:37:31.210" v="89"/>
        <pc:sldMkLst>
          <pc:docMk/>
          <pc:sldMk cId="811442422" sldId="284"/>
        </pc:sldMkLst>
      </pc:sldChg>
      <pc:sldChg chg="del">
        <pc:chgData name="Sarah Martin-Denham (Staff)" userId="S::ds0sde@sunderland.ac.uk::8a7d0945-9d1c-48aa-b989-513a06aac88d" providerId="AD" clId="Web-{050B8F74-06C1-67BF-C870-68948F3F26DE}" dt="2023-02-08T18:35:47.441" v="47"/>
        <pc:sldMkLst>
          <pc:docMk/>
          <pc:sldMk cId="2452838348" sldId="293"/>
        </pc:sldMkLst>
      </pc:sldChg>
      <pc:sldChg chg="addSp modSp">
        <pc:chgData name="Sarah Martin-Denham (Staff)" userId="S::ds0sde@sunderland.ac.uk::8a7d0945-9d1c-48aa-b989-513a06aac88d" providerId="AD" clId="Web-{050B8F74-06C1-67BF-C870-68948F3F26DE}" dt="2023-02-08T18:37:14.882" v="88" actId="20577"/>
        <pc:sldMkLst>
          <pc:docMk/>
          <pc:sldMk cId="1892462108" sldId="294"/>
        </pc:sldMkLst>
        <pc:spChg chg="mod">
          <ac:chgData name="Sarah Martin-Denham (Staff)" userId="S::ds0sde@sunderland.ac.uk::8a7d0945-9d1c-48aa-b989-513a06aac88d" providerId="AD" clId="Web-{050B8F74-06C1-67BF-C870-68948F3F26DE}" dt="2023-02-08T18:26:15.908" v="6" actId="20577"/>
          <ac:spMkLst>
            <pc:docMk/>
            <pc:sldMk cId="1892462108" sldId="294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050B8F74-06C1-67BF-C870-68948F3F26DE}" dt="2023-02-08T18:37:14.882" v="88" actId="20577"/>
          <ac:spMkLst>
            <pc:docMk/>
            <pc:sldMk cId="1892462108" sldId="294"/>
            <ac:spMk id="3" creationId="{1193840C-FA67-9919-FBF7-70B51C14A247}"/>
          </ac:spMkLst>
        </pc:spChg>
        <pc:picChg chg="add mod">
          <ac:chgData name="Sarah Martin-Denham (Staff)" userId="S::ds0sde@sunderland.ac.uk::8a7d0945-9d1c-48aa-b989-513a06aac88d" providerId="AD" clId="Web-{050B8F74-06C1-67BF-C870-68948F3F26DE}" dt="2023-02-08T18:26:53.815" v="13" actId="1076"/>
          <ac:picMkLst>
            <pc:docMk/>
            <pc:sldMk cId="1892462108" sldId="294"/>
            <ac:picMk id="4" creationId="{EEDEACA9-6A64-4292-8538-C9F61AB79B4E}"/>
          </ac:picMkLst>
        </pc:picChg>
      </pc:sldChg>
    </pc:docChg>
  </pc:docChgLst>
  <pc:docChgLst>
    <pc:chgData name="Sarah Martin-Denham (Staff)" userId="S::ds0sde@sunderland.ac.uk::8a7d0945-9d1c-48aa-b989-513a06aac88d" providerId="AD" clId="Web-{3D278529-6B02-4D0B-0D4D-7CAE93CA4D63}"/>
    <pc:docChg chg="addSld delSld modSld sldOrd">
      <pc:chgData name="Sarah Martin-Denham (Staff)" userId="S::ds0sde@sunderland.ac.uk::8a7d0945-9d1c-48aa-b989-513a06aac88d" providerId="AD" clId="Web-{3D278529-6B02-4D0B-0D4D-7CAE93CA4D63}" dt="2023-01-31T11:19:16.502" v="1035" actId="20577"/>
      <pc:docMkLst>
        <pc:docMk/>
      </pc:docMkLst>
      <pc:sldChg chg="del">
        <pc:chgData name="Sarah Martin-Denham (Staff)" userId="S::ds0sde@sunderland.ac.uk::8a7d0945-9d1c-48aa-b989-513a06aac88d" providerId="AD" clId="Web-{3D278529-6B02-4D0B-0D4D-7CAE93CA4D63}" dt="2023-01-31T11:10:28.921" v="830"/>
        <pc:sldMkLst>
          <pc:docMk/>
          <pc:sldMk cId="2428489950" sldId="265"/>
        </pc:sldMkLst>
      </pc:sldChg>
      <pc:sldChg chg="modSp del">
        <pc:chgData name="Sarah Martin-Denham (Staff)" userId="S::ds0sde@sunderland.ac.uk::8a7d0945-9d1c-48aa-b989-513a06aac88d" providerId="AD" clId="Web-{3D278529-6B02-4D0B-0D4D-7CAE93CA4D63}" dt="2023-01-31T10:35:35.928" v="80"/>
        <pc:sldMkLst>
          <pc:docMk/>
          <pc:sldMk cId="3038855460" sldId="266"/>
        </pc:sldMkLst>
        <pc:spChg chg="mod">
          <ac:chgData name="Sarah Martin-Denham (Staff)" userId="S::ds0sde@sunderland.ac.uk::8a7d0945-9d1c-48aa-b989-513a06aac88d" providerId="AD" clId="Web-{3D278529-6B02-4D0B-0D4D-7CAE93CA4D63}" dt="2023-01-31T10:34:38.316" v="75" actId="20577"/>
          <ac:spMkLst>
            <pc:docMk/>
            <pc:sldMk cId="3038855460" sldId="266"/>
            <ac:spMk id="5" creationId="{8ABB4B33-6BE1-DDBE-FE8F-4FFD3C689044}"/>
          </ac:spMkLst>
        </pc:spChg>
      </pc:sldChg>
      <pc:sldChg chg="del">
        <pc:chgData name="Sarah Martin-Denham (Staff)" userId="S::ds0sde@sunderland.ac.uk::8a7d0945-9d1c-48aa-b989-513a06aac88d" providerId="AD" clId="Web-{3D278529-6B02-4D0B-0D4D-7CAE93CA4D63}" dt="2023-01-31T10:35:36.584" v="81"/>
        <pc:sldMkLst>
          <pc:docMk/>
          <pc:sldMk cId="3977404150" sldId="267"/>
        </pc:sldMkLst>
      </pc:sldChg>
      <pc:sldChg chg="del">
        <pc:chgData name="Sarah Martin-Denham (Staff)" userId="S::ds0sde@sunderland.ac.uk::8a7d0945-9d1c-48aa-b989-513a06aac88d" providerId="AD" clId="Web-{3D278529-6B02-4D0B-0D4D-7CAE93CA4D63}" dt="2023-01-31T10:35:37.068" v="82"/>
        <pc:sldMkLst>
          <pc:docMk/>
          <pc:sldMk cId="1681842959" sldId="268"/>
        </pc:sldMkLst>
      </pc:sldChg>
      <pc:sldChg chg="del">
        <pc:chgData name="Sarah Martin-Denham (Staff)" userId="S::ds0sde@sunderland.ac.uk::8a7d0945-9d1c-48aa-b989-513a06aac88d" providerId="AD" clId="Web-{3D278529-6B02-4D0B-0D4D-7CAE93CA4D63}" dt="2023-01-31T10:35:37.631" v="83"/>
        <pc:sldMkLst>
          <pc:docMk/>
          <pc:sldMk cId="3161448156" sldId="271"/>
        </pc:sldMkLst>
      </pc:sldChg>
      <pc:sldChg chg="modSp">
        <pc:chgData name="Sarah Martin-Denham (Staff)" userId="S::ds0sde@sunderland.ac.uk::8a7d0945-9d1c-48aa-b989-513a06aac88d" providerId="AD" clId="Web-{3D278529-6B02-4D0B-0D4D-7CAE93CA4D63}" dt="2023-01-31T10:34:17.081" v="74" actId="20577"/>
        <pc:sldMkLst>
          <pc:docMk/>
          <pc:sldMk cId="1566881668" sldId="272"/>
        </pc:sldMkLst>
        <pc:spChg chg="mod">
          <ac:chgData name="Sarah Martin-Denham (Staff)" userId="S::ds0sde@sunderland.ac.uk::8a7d0945-9d1c-48aa-b989-513a06aac88d" providerId="AD" clId="Web-{3D278529-6B02-4D0B-0D4D-7CAE93CA4D63}" dt="2023-01-31T10:34:17.081" v="74" actId="20577"/>
          <ac:spMkLst>
            <pc:docMk/>
            <pc:sldMk cId="1566881668" sldId="272"/>
            <ac:spMk id="8" creationId="{787D9911-9556-E9FF-E74E-37EED201E804}"/>
          </ac:spMkLst>
        </pc:spChg>
      </pc:sldChg>
      <pc:sldChg chg="modSp new mod setBg">
        <pc:chgData name="Sarah Martin-Denham (Staff)" userId="S::ds0sde@sunderland.ac.uk::8a7d0945-9d1c-48aa-b989-513a06aac88d" providerId="AD" clId="Web-{3D278529-6B02-4D0B-0D4D-7CAE93CA4D63}" dt="2023-01-31T11:18:45.782" v="1030" actId="20577"/>
        <pc:sldMkLst>
          <pc:docMk/>
          <pc:sldMk cId="3712132370" sldId="273"/>
        </pc:sldMkLst>
        <pc:spChg chg="mod">
          <ac:chgData name="Sarah Martin-Denham (Staff)" userId="S::ds0sde@sunderland.ac.uk::8a7d0945-9d1c-48aa-b989-513a06aac88d" providerId="AD" clId="Web-{3D278529-6B02-4D0B-0D4D-7CAE93CA4D63}" dt="2023-01-31T11:18:45.782" v="1030" actId="20577"/>
          <ac:spMkLst>
            <pc:docMk/>
            <pc:sldMk cId="3712132370" sldId="273"/>
            <ac:spMk id="2" creationId="{3E705FCE-AD90-8D43-3CD6-ECC94D356DA8}"/>
          </ac:spMkLst>
        </pc:spChg>
      </pc:sldChg>
      <pc:sldChg chg="modSp add replId">
        <pc:chgData name="Sarah Martin-Denham (Staff)" userId="S::ds0sde@sunderland.ac.uk::8a7d0945-9d1c-48aa-b989-513a06aac88d" providerId="AD" clId="Web-{3D278529-6B02-4D0B-0D4D-7CAE93CA4D63}" dt="2023-01-31T11:19:16.502" v="1035" actId="20577"/>
        <pc:sldMkLst>
          <pc:docMk/>
          <pc:sldMk cId="1684078976" sldId="274"/>
        </pc:sldMkLst>
        <pc:spChg chg="mod">
          <ac:chgData name="Sarah Martin-Denham (Staff)" userId="S::ds0sde@sunderland.ac.uk::8a7d0945-9d1c-48aa-b989-513a06aac88d" providerId="AD" clId="Web-{3D278529-6B02-4D0B-0D4D-7CAE93CA4D63}" dt="2023-01-31T11:19:16.502" v="1035" actId="20577"/>
          <ac:spMkLst>
            <pc:docMk/>
            <pc:sldMk cId="1684078976" sldId="274"/>
            <ac:spMk id="2" creationId="{3E705FCE-AD90-8D43-3CD6-ECC94D356DA8}"/>
          </ac:spMkLst>
        </pc:spChg>
      </pc:sldChg>
      <pc:sldChg chg="new del">
        <pc:chgData name="Sarah Martin-Denham (Staff)" userId="S::ds0sde@sunderland.ac.uk::8a7d0945-9d1c-48aa-b989-513a06aac88d" providerId="AD" clId="Web-{3D278529-6B02-4D0B-0D4D-7CAE93CA4D63}" dt="2023-01-31T10:35:48.256" v="85"/>
        <pc:sldMkLst>
          <pc:docMk/>
          <pc:sldMk cId="3755762795" sldId="274"/>
        </pc:sldMkLst>
      </pc:sldChg>
      <pc:sldChg chg="modSp add replId">
        <pc:chgData name="Sarah Martin-Denham (Staff)" userId="S::ds0sde@sunderland.ac.uk::8a7d0945-9d1c-48aa-b989-513a06aac88d" providerId="AD" clId="Web-{3D278529-6B02-4D0B-0D4D-7CAE93CA4D63}" dt="2023-01-31T11:19:09.221" v="1033" actId="20577"/>
        <pc:sldMkLst>
          <pc:docMk/>
          <pc:sldMk cId="678551477" sldId="275"/>
        </pc:sldMkLst>
        <pc:spChg chg="mod">
          <ac:chgData name="Sarah Martin-Denham (Staff)" userId="S::ds0sde@sunderland.ac.uk::8a7d0945-9d1c-48aa-b989-513a06aac88d" providerId="AD" clId="Web-{3D278529-6B02-4D0B-0D4D-7CAE93CA4D63}" dt="2023-01-31T11:19:09.221" v="1033" actId="20577"/>
          <ac:spMkLst>
            <pc:docMk/>
            <pc:sldMk cId="678551477" sldId="275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3D278529-6B02-4D0B-0D4D-7CAE93CA4D63}" dt="2023-01-31T11:17:09.123" v="1018" actId="20577"/>
          <ac:spMkLst>
            <pc:docMk/>
            <pc:sldMk cId="678551477" sldId="275"/>
            <ac:spMk id="3" creationId="{1193840C-FA67-9919-FBF7-70B51C14A247}"/>
          </ac:spMkLst>
        </pc:spChg>
      </pc:sldChg>
      <pc:sldChg chg="addSp delSp modSp add ord replId">
        <pc:chgData name="Sarah Martin-Denham (Staff)" userId="S::ds0sde@sunderland.ac.uk::8a7d0945-9d1c-48aa-b989-513a06aac88d" providerId="AD" clId="Web-{3D278529-6B02-4D0B-0D4D-7CAE93CA4D63}" dt="2023-01-31T11:19:00.080" v="1032" actId="20577"/>
        <pc:sldMkLst>
          <pc:docMk/>
          <pc:sldMk cId="2144207490" sldId="276"/>
        </pc:sldMkLst>
        <pc:spChg chg="mod">
          <ac:chgData name="Sarah Martin-Denham (Staff)" userId="S::ds0sde@sunderland.ac.uk::8a7d0945-9d1c-48aa-b989-513a06aac88d" providerId="AD" clId="Web-{3D278529-6B02-4D0B-0D4D-7CAE93CA4D63}" dt="2023-01-31T11:19:00.080" v="1032" actId="20577"/>
          <ac:spMkLst>
            <pc:docMk/>
            <pc:sldMk cId="2144207490" sldId="276"/>
            <ac:spMk id="2" creationId="{3E705FCE-AD90-8D43-3CD6-ECC94D356DA8}"/>
          </ac:spMkLst>
        </pc:spChg>
        <pc:spChg chg="del">
          <ac:chgData name="Sarah Martin-Denham (Staff)" userId="S::ds0sde@sunderland.ac.uk::8a7d0945-9d1c-48aa-b989-513a06aac88d" providerId="AD" clId="Web-{3D278529-6B02-4D0B-0D4D-7CAE93CA4D63}" dt="2023-01-31T10:43:54.898" v="264"/>
          <ac:spMkLst>
            <pc:docMk/>
            <pc:sldMk cId="2144207490" sldId="276"/>
            <ac:spMk id="3" creationId="{1193840C-FA67-9919-FBF7-70B51C14A247}"/>
          </ac:spMkLst>
        </pc:spChg>
        <pc:spChg chg="add mod">
          <ac:chgData name="Sarah Martin-Denham (Staff)" userId="S::ds0sde@sunderland.ac.uk::8a7d0945-9d1c-48aa-b989-513a06aac88d" providerId="AD" clId="Web-{3D278529-6B02-4D0B-0D4D-7CAE93CA4D63}" dt="2023-01-31T10:46:02.449" v="393" actId="20577"/>
          <ac:spMkLst>
            <pc:docMk/>
            <pc:sldMk cId="2144207490" sldId="276"/>
            <ac:spMk id="6" creationId="{72F8D329-8B02-93AE-21A2-7275B16C6D73}"/>
          </ac:spMkLst>
        </pc:spChg>
        <pc:picChg chg="add del mod ord">
          <ac:chgData name="Sarah Martin-Denham (Staff)" userId="S::ds0sde@sunderland.ac.uk::8a7d0945-9d1c-48aa-b989-513a06aac88d" providerId="AD" clId="Web-{3D278529-6B02-4D0B-0D4D-7CAE93CA4D63}" dt="2023-01-31T10:43:56.898" v="265"/>
          <ac:picMkLst>
            <pc:docMk/>
            <pc:sldMk cId="2144207490" sldId="276"/>
            <ac:picMk id="4" creationId="{D6051EE9-45F2-5884-C467-D9F9D48E90B8}"/>
          </ac:picMkLst>
        </pc:picChg>
      </pc:sldChg>
      <pc:sldChg chg="modSp add del replId">
        <pc:chgData name="Sarah Martin-Denham (Staff)" userId="S::ds0sde@sunderland.ac.uk::8a7d0945-9d1c-48aa-b989-513a06aac88d" providerId="AD" clId="Web-{3D278529-6B02-4D0B-0D4D-7CAE93CA4D63}" dt="2023-01-31T11:10:15.999" v="828"/>
        <pc:sldMkLst>
          <pc:docMk/>
          <pc:sldMk cId="603410936" sldId="277"/>
        </pc:sldMkLst>
        <pc:spChg chg="mod">
          <ac:chgData name="Sarah Martin-Denham (Staff)" userId="S::ds0sde@sunderland.ac.uk::8a7d0945-9d1c-48aa-b989-513a06aac88d" providerId="AD" clId="Web-{3D278529-6B02-4D0B-0D4D-7CAE93CA4D63}" dt="2023-01-31T10:36:10.382" v="96" actId="20577"/>
          <ac:spMkLst>
            <pc:docMk/>
            <pc:sldMk cId="603410936" sldId="277"/>
            <ac:spMk id="2" creationId="{3E705FCE-AD90-8D43-3CD6-ECC94D356DA8}"/>
          </ac:spMkLst>
        </pc:spChg>
      </pc:sldChg>
      <pc:sldChg chg="new del">
        <pc:chgData name="Sarah Martin-Denham (Staff)" userId="S::ds0sde@sunderland.ac.uk::8a7d0945-9d1c-48aa-b989-513a06aac88d" providerId="AD" clId="Web-{3D278529-6B02-4D0B-0D4D-7CAE93CA4D63}" dt="2023-01-31T10:36:34.570" v="101"/>
        <pc:sldMkLst>
          <pc:docMk/>
          <pc:sldMk cId="531406538" sldId="278"/>
        </pc:sldMkLst>
      </pc:sldChg>
      <pc:sldChg chg="add del replId">
        <pc:chgData name="Sarah Martin-Denham (Staff)" userId="S::ds0sde@sunderland.ac.uk::8a7d0945-9d1c-48aa-b989-513a06aac88d" providerId="AD" clId="Web-{3D278529-6B02-4D0B-0D4D-7CAE93CA4D63}" dt="2023-01-31T11:10:18.968" v="829"/>
        <pc:sldMkLst>
          <pc:docMk/>
          <pc:sldMk cId="2456784419" sldId="278"/>
        </pc:sldMkLst>
      </pc:sldChg>
      <pc:sldChg chg="new del">
        <pc:chgData name="Sarah Martin-Denham (Staff)" userId="S::ds0sde@sunderland.ac.uk::8a7d0945-9d1c-48aa-b989-513a06aac88d" providerId="AD" clId="Web-{3D278529-6B02-4D0B-0D4D-7CAE93CA4D63}" dt="2023-01-31T10:36:25.070" v="99"/>
        <pc:sldMkLst>
          <pc:docMk/>
          <pc:sldMk cId="4102199505" sldId="278"/>
        </pc:sldMkLst>
      </pc:sldChg>
      <pc:sldChg chg="new del">
        <pc:chgData name="Sarah Martin-Denham (Staff)" userId="S::ds0sde@sunderland.ac.uk::8a7d0945-9d1c-48aa-b989-513a06aac88d" providerId="AD" clId="Web-{3D278529-6B02-4D0B-0D4D-7CAE93CA4D63}" dt="2023-01-31T10:36:46.539" v="104"/>
        <pc:sldMkLst>
          <pc:docMk/>
          <pc:sldMk cId="139424692" sldId="279"/>
        </pc:sldMkLst>
      </pc:sldChg>
      <pc:sldChg chg="modSp add replId">
        <pc:chgData name="Sarah Martin-Denham (Staff)" userId="S::ds0sde@sunderland.ac.uk::8a7d0945-9d1c-48aa-b989-513a06aac88d" providerId="AD" clId="Web-{3D278529-6B02-4D0B-0D4D-7CAE93CA4D63}" dt="2023-01-31T11:18:39.610" v="1029" actId="20577"/>
        <pc:sldMkLst>
          <pc:docMk/>
          <pc:sldMk cId="1197799952" sldId="279"/>
        </pc:sldMkLst>
        <pc:spChg chg="mod">
          <ac:chgData name="Sarah Martin-Denham (Staff)" userId="S::ds0sde@sunderland.ac.uk::8a7d0945-9d1c-48aa-b989-513a06aac88d" providerId="AD" clId="Web-{3D278529-6B02-4D0B-0D4D-7CAE93CA4D63}" dt="2023-01-31T11:18:39.610" v="1029" actId="20577"/>
          <ac:spMkLst>
            <pc:docMk/>
            <pc:sldMk cId="1197799952" sldId="279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3D278529-6B02-4D0B-0D4D-7CAE93CA4D63}" dt="2023-01-31T11:14:18.461" v="963" actId="20577"/>
          <ac:spMkLst>
            <pc:docMk/>
            <pc:sldMk cId="1197799952" sldId="279"/>
            <ac:spMk id="3" creationId="{1193840C-FA67-9919-FBF7-70B51C14A247}"/>
          </ac:spMkLst>
        </pc:spChg>
      </pc:sldChg>
      <pc:sldChg chg="modSp add replId">
        <pc:chgData name="Sarah Martin-Denham (Staff)" userId="S::ds0sde@sunderland.ac.uk::8a7d0945-9d1c-48aa-b989-513a06aac88d" providerId="AD" clId="Web-{3D278529-6B02-4D0B-0D4D-7CAE93CA4D63}" dt="2023-01-31T11:18:32.954" v="1028" actId="20577"/>
        <pc:sldMkLst>
          <pc:docMk/>
          <pc:sldMk cId="1917806364" sldId="280"/>
        </pc:sldMkLst>
        <pc:spChg chg="mod">
          <ac:chgData name="Sarah Martin-Denham (Staff)" userId="S::ds0sde@sunderland.ac.uk::8a7d0945-9d1c-48aa-b989-513a06aac88d" providerId="AD" clId="Web-{3D278529-6B02-4D0B-0D4D-7CAE93CA4D63}" dt="2023-01-31T11:18:32.954" v="1028" actId="20577"/>
          <ac:spMkLst>
            <pc:docMk/>
            <pc:sldMk cId="1917806364" sldId="280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3D278529-6B02-4D0B-0D4D-7CAE93CA4D63}" dt="2023-01-31T11:09:46.904" v="827" actId="20577"/>
          <ac:spMkLst>
            <pc:docMk/>
            <pc:sldMk cId="1917806364" sldId="280"/>
            <ac:spMk id="3" creationId="{1193840C-FA67-9919-FBF7-70B51C14A247}"/>
          </ac:spMkLst>
        </pc:spChg>
        <pc:picChg chg="mod">
          <ac:chgData name="Sarah Martin-Denham (Staff)" userId="S::ds0sde@sunderland.ac.uk::8a7d0945-9d1c-48aa-b989-513a06aac88d" providerId="AD" clId="Web-{3D278529-6B02-4D0B-0D4D-7CAE93CA4D63}" dt="2023-01-31T11:18:19.828" v="1026" actId="1076"/>
          <ac:picMkLst>
            <pc:docMk/>
            <pc:sldMk cId="1917806364" sldId="280"/>
            <ac:picMk id="4" creationId="{E22A8F0F-022C-C950-3EA3-C43DF88481D0}"/>
          </ac:picMkLst>
        </pc:picChg>
      </pc:sldChg>
      <pc:sldChg chg="addSp delSp modSp add del replId">
        <pc:chgData name="Sarah Martin-Denham (Staff)" userId="S::ds0sde@sunderland.ac.uk::8a7d0945-9d1c-48aa-b989-513a06aac88d" providerId="AD" clId="Web-{3D278529-6B02-4D0B-0D4D-7CAE93CA4D63}" dt="2023-01-31T10:42:12.238" v="203"/>
        <pc:sldMkLst>
          <pc:docMk/>
          <pc:sldMk cId="2118127862" sldId="281"/>
        </pc:sldMkLst>
        <pc:spChg chg="mod">
          <ac:chgData name="Sarah Martin-Denham (Staff)" userId="S::ds0sde@sunderland.ac.uk::8a7d0945-9d1c-48aa-b989-513a06aac88d" providerId="AD" clId="Web-{3D278529-6B02-4D0B-0D4D-7CAE93CA4D63}" dt="2023-01-31T10:37:24.056" v="115" actId="20577"/>
          <ac:spMkLst>
            <pc:docMk/>
            <pc:sldMk cId="2118127862" sldId="281"/>
            <ac:spMk id="2" creationId="{3E705FCE-AD90-8D43-3CD6-ECC94D356DA8}"/>
          </ac:spMkLst>
        </pc:spChg>
        <pc:spChg chg="add del">
          <ac:chgData name="Sarah Martin-Denham (Staff)" userId="S::ds0sde@sunderland.ac.uk::8a7d0945-9d1c-48aa-b989-513a06aac88d" providerId="AD" clId="Web-{3D278529-6B02-4D0B-0D4D-7CAE93CA4D63}" dt="2023-01-31T10:38:58.122" v="151"/>
          <ac:spMkLst>
            <pc:docMk/>
            <pc:sldMk cId="2118127862" sldId="281"/>
            <ac:spMk id="3" creationId="{1193840C-FA67-9919-FBF7-70B51C14A247}"/>
          </ac:spMkLst>
        </pc:spChg>
        <pc:picChg chg="add del mod ord">
          <ac:chgData name="Sarah Martin-Denham (Staff)" userId="S::ds0sde@sunderland.ac.uk::8a7d0945-9d1c-48aa-b989-513a06aac88d" providerId="AD" clId="Web-{3D278529-6B02-4D0B-0D4D-7CAE93CA4D63}" dt="2023-01-31T10:38:58.122" v="151"/>
          <ac:picMkLst>
            <pc:docMk/>
            <pc:sldMk cId="2118127862" sldId="281"/>
            <ac:picMk id="4" creationId="{CFD1302C-02B1-D2E2-CEEE-E21AB5312A11}"/>
          </ac:picMkLst>
        </pc:picChg>
      </pc:sldChg>
      <pc:sldChg chg="addSp delSp modSp new">
        <pc:chgData name="Sarah Martin-Denham (Staff)" userId="S::ds0sde@sunderland.ac.uk::8a7d0945-9d1c-48aa-b989-513a06aac88d" providerId="AD" clId="Web-{3D278529-6B02-4D0B-0D4D-7CAE93CA4D63}" dt="2023-01-31T11:18:51.861" v="1031" actId="20577"/>
        <pc:sldMkLst>
          <pc:docMk/>
          <pc:sldMk cId="4078831772" sldId="282"/>
        </pc:sldMkLst>
        <pc:spChg chg="mod">
          <ac:chgData name="Sarah Martin-Denham (Staff)" userId="S::ds0sde@sunderland.ac.uk::8a7d0945-9d1c-48aa-b989-513a06aac88d" providerId="AD" clId="Web-{3D278529-6B02-4D0B-0D4D-7CAE93CA4D63}" dt="2023-01-31T11:18:51.861" v="1031" actId="20577"/>
          <ac:spMkLst>
            <pc:docMk/>
            <pc:sldMk cId="4078831772" sldId="282"/>
            <ac:spMk id="2" creationId="{2E792F61-965F-F409-D760-8ABF82622CE6}"/>
          </ac:spMkLst>
        </pc:spChg>
        <pc:spChg chg="del mod">
          <ac:chgData name="Sarah Martin-Denham (Staff)" userId="S::ds0sde@sunderland.ac.uk::8a7d0945-9d1c-48aa-b989-513a06aac88d" providerId="AD" clId="Web-{3D278529-6B02-4D0B-0D4D-7CAE93CA4D63}" dt="2023-01-31T10:40:18.015" v="182"/>
          <ac:spMkLst>
            <pc:docMk/>
            <pc:sldMk cId="4078831772" sldId="282"/>
            <ac:spMk id="3" creationId="{5AC4E8B8-4722-8873-4C8B-CF59FB6E7E1F}"/>
          </ac:spMkLst>
        </pc:spChg>
        <pc:spChg chg="del">
          <ac:chgData name="Sarah Martin-Denham (Staff)" userId="S::ds0sde@sunderland.ac.uk::8a7d0945-9d1c-48aa-b989-513a06aac88d" providerId="AD" clId="Web-{3D278529-6B02-4D0B-0D4D-7CAE93CA4D63}" dt="2023-01-31T10:39:49.702" v="177"/>
          <ac:spMkLst>
            <pc:docMk/>
            <pc:sldMk cId="4078831772" sldId="282"/>
            <ac:spMk id="4" creationId="{267D8358-0607-6B35-1489-81CBD1E5B97A}"/>
          </ac:spMkLst>
        </pc:spChg>
        <pc:spChg chg="del">
          <ac:chgData name="Sarah Martin-Denham (Staff)" userId="S::ds0sde@sunderland.ac.uk::8a7d0945-9d1c-48aa-b989-513a06aac88d" providerId="AD" clId="Web-{3D278529-6B02-4D0B-0D4D-7CAE93CA4D63}" dt="2023-01-31T10:40:22.078" v="184"/>
          <ac:spMkLst>
            <pc:docMk/>
            <pc:sldMk cId="4078831772" sldId="282"/>
            <ac:spMk id="5" creationId="{41020831-55A0-873A-896D-9775E871502E}"/>
          </ac:spMkLst>
        </pc:spChg>
        <pc:spChg chg="del">
          <ac:chgData name="Sarah Martin-Denham (Staff)" userId="S::ds0sde@sunderland.ac.uk::8a7d0945-9d1c-48aa-b989-513a06aac88d" providerId="AD" clId="Web-{3D278529-6B02-4D0B-0D4D-7CAE93CA4D63}" dt="2023-01-31T10:40:23.266" v="185"/>
          <ac:spMkLst>
            <pc:docMk/>
            <pc:sldMk cId="4078831772" sldId="282"/>
            <ac:spMk id="6" creationId="{79C56915-82DE-19FF-C8B2-A503AD9B6F82}"/>
          </ac:spMkLst>
        </pc:spChg>
        <pc:spChg chg="add del mod">
          <ac:chgData name="Sarah Martin-Denham (Staff)" userId="S::ds0sde@sunderland.ac.uk::8a7d0945-9d1c-48aa-b989-513a06aac88d" providerId="AD" clId="Web-{3D278529-6B02-4D0B-0D4D-7CAE93CA4D63}" dt="2023-01-31T10:40:52.376" v="188"/>
          <ac:spMkLst>
            <pc:docMk/>
            <pc:sldMk cId="4078831772" sldId="282"/>
            <ac:spMk id="10" creationId="{BAE187FB-814D-04BB-731B-8BB755B20467}"/>
          </ac:spMkLst>
        </pc:spChg>
        <pc:spChg chg="add">
          <ac:chgData name="Sarah Martin-Denham (Staff)" userId="S::ds0sde@sunderland.ac.uk::8a7d0945-9d1c-48aa-b989-513a06aac88d" providerId="AD" clId="Web-{3D278529-6B02-4D0B-0D4D-7CAE93CA4D63}" dt="2023-01-31T10:42:02.863" v="202"/>
          <ac:spMkLst>
            <pc:docMk/>
            <pc:sldMk cId="4078831772" sldId="282"/>
            <ac:spMk id="14" creationId="{3DF3112B-D2EB-7472-F881-244BFE535433}"/>
          </ac:spMkLst>
        </pc:spChg>
        <pc:spChg chg="add mod">
          <ac:chgData name="Sarah Martin-Denham (Staff)" userId="S::ds0sde@sunderland.ac.uk::8a7d0945-9d1c-48aa-b989-513a06aac88d" providerId="AD" clId="Web-{3D278529-6B02-4D0B-0D4D-7CAE93CA4D63}" dt="2023-01-31T10:55:59.782" v="430" actId="20577"/>
          <ac:spMkLst>
            <pc:docMk/>
            <pc:sldMk cId="4078831772" sldId="282"/>
            <ac:spMk id="15" creationId="{5B367E42-976C-DF60-3AA6-181C90700458}"/>
          </ac:spMkLst>
        </pc:spChg>
        <pc:spChg chg="add mod">
          <ac:chgData name="Sarah Martin-Denham (Staff)" userId="S::ds0sde@sunderland.ac.uk::8a7d0945-9d1c-48aa-b989-513a06aac88d" providerId="AD" clId="Web-{3D278529-6B02-4D0B-0D4D-7CAE93CA4D63}" dt="2023-01-31T10:57:41.082" v="473" actId="20577"/>
          <ac:spMkLst>
            <pc:docMk/>
            <pc:sldMk cId="4078831772" sldId="282"/>
            <ac:spMk id="16" creationId="{D6C11591-EF8E-0615-5019-E50B013CA5CA}"/>
          </ac:spMkLst>
        </pc:spChg>
        <pc:picChg chg="add del mod ord">
          <ac:chgData name="Sarah Martin-Denham (Staff)" userId="S::ds0sde@sunderland.ac.uk::8a7d0945-9d1c-48aa-b989-513a06aac88d" providerId="AD" clId="Web-{3D278529-6B02-4D0B-0D4D-7CAE93CA4D63}" dt="2023-01-31T10:40:48.704" v="187"/>
          <ac:picMkLst>
            <pc:docMk/>
            <pc:sldMk cId="4078831772" sldId="282"/>
            <ac:picMk id="7" creationId="{7D3A795E-4F89-6D56-60AE-47B19864B7EC}"/>
          </ac:picMkLst>
        </pc:picChg>
        <pc:picChg chg="add del mod">
          <ac:chgData name="Sarah Martin-Denham (Staff)" userId="S::ds0sde@sunderland.ac.uk::8a7d0945-9d1c-48aa-b989-513a06aac88d" providerId="AD" clId="Web-{3D278529-6B02-4D0B-0D4D-7CAE93CA4D63}" dt="2023-01-31T10:41:12.752" v="190"/>
          <ac:picMkLst>
            <pc:docMk/>
            <pc:sldMk cId="4078831772" sldId="282"/>
            <ac:picMk id="8" creationId="{8F254F5A-E744-F163-3016-1A981D468E26}"/>
          </ac:picMkLst>
        </pc:picChg>
        <pc:picChg chg="add mod">
          <ac:chgData name="Sarah Martin-Denham (Staff)" userId="S::ds0sde@sunderland.ac.uk::8a7d0945-9d1c-48aa-b989-513a06aac88d" providerId="AD" clId="Web-{3D278529-6B02-4D0B-0D4D-7CAE93CA4D63}" dt="2023-01-31T10:41:20.517" v="192" actId="1076"/>
          <ac:picMkLst>
            <pc:docMk/>
            <pc:sldMk cId="4078831772" sldId="282"/>
            <ac:picMk id="11" creationId="{6997459F-7AEE-ED76-450A-6272E47EAEBC}"/>
          </ac:picMkLst>
        </pc:picChg>
        <pc:picChg chg="add del mod">
          <ac:chgData name="Sarah Martin-Denham (Staff)" userId="S::ds0sde@sunderland.ac.uk::8a7d0945-9d1c-48aa-b989-513a06aac88d" providerId="AD" clId="Web-{3D278529-6B02-4D0B-0D4D-7CAE93CA4D63}" dt="2023-01-31T10:41:41.706" v="198"/>
          <ac:picMkLst>
            <pc:docMk/>
            <pc:sldMk cId="4078831772" sldId="282"/>
            <ac:picMk id="12" creationId="{0DC481CB-983A-7F3B-9DD7-6F3611C3156A}"/>
          </ac:picMkLst>
        </pc:picChg>
        <pc:picChg chg="add mod">
          <ac:chgData name="Sarah Martin-Denham (Staff)" userId="S::ds0sde@sunderland.ac.uk::8a7d0945-9d1c-48aa-b989-513a06aac88d" providerId="AD" clId="Web-{3D278529-6B02-4D0B-0D4D-7CAE93CA4D63}" dt="2023-01-31T10:46:42.482" v="404" actId="1076"/>
          <ac:picMkLst>
            <pc:docMk/>
            <pc:sldMk cId="4078831772" sldId="282"/>
            <ac:picMk id="13" creationId="{78BA0BF1-95BA-33C0-9523-10B7084C5FED}"/>
          </ac:picMkLst>
        </pc:picChg>
      </pc:sldChg>
      <pc:sldChg chg="modSp add replId">
        <pc:chgData name="Sarah Martin-Denham (Staff)" userId="S::ds0sde@sunderland.ac.uk::8a7d0945-9d1c-48aa-b989-513a06aac88d" providerId="AD" clId="Web-{3D278529-6B02-4D0B-0D4D-7CAE93CA4D63}" dt="2023-01-31T11:17:31.483" v="1025" actId="20577"/>
        <pc:sldMkLst>
          <pc:docMk/>
          <pc:sldMk cId="831993822" sldId="283"/>
        </pc:sldMkLst>
        <pc:spChg chg="mod">
          <ac:chgData name="Sarah Martin-Denham (Staff)" userId="S::ds0sde@sunderland.ac.uk::8a7d0945-9d1c-48aa-b989-513a06aac88d" providerId="AD" clId="Web-{3D278529-6B02-4D0B-0D4D-7CAE93CA4D63}" dt="2023-01-31T11:17:31.483" v="1025" actId="20577"/>
          <ac:spMkLst>
            <pc:docMk/>
            <pc:sldMk cId="831993822" sldId="283"/>
            <ac:spMk id="2" creationId="{3E705FCE-AD90-8D43-3CD6-ECC94D356DA8}"/>
          </ac:spMkLst>
        </pc:spChg>
      </pc:sldChg>
    </pc:docChg>
  </pc:docChgLst>
  <pc:docChgLst>
    <pc:chgData name="Sarah Martin-Denham (Staff)" userId="S::ds0sde@sunderland.ac.uk::8a7d0945-9d1c-48aa-b989-513a06aac88d" providerId="AD" clId="Web-{8084DE68-0A95-A77D-31D9-E6D598DB43CA}"/>
    <pc:docChg chg="addSld delSld modSld sldOrd">
      <pc:chgData name="Sarah Martin-Denham (Staff)" userId="S::ds0sde@sunderland.ac.uk::8a7d0945-9d1c-48aa-b989-513a06aac88d" providerId="AD" clId="Web-{8084DE68-0A95-A77D-31D9-E6D598DB43CA}" dt="2023-01-31T15:44:35.951" v="391" actId="20577"/>
      <pc:docMkLst>
        <pc:docMk/>
      </pc:docMkLst>
      <pc:sldChg chg="del">
        <pc:chgData name="Sarah Martin-Denham (Staff)" userId="S::ds0sde@sunderland.ac.uk::8a7d0945-9d1c-48aa-b989-513a06aac88d" providerId="AD" clId="Web-{8084DE68-0A95-A77D-31D9-E6D598DB43CA}" dt="2023-01-31T13:47:03.653" v="12"/>
        <pc:sldMkLst>
          <pc:docMk/>
          <pc:sldMk cId="3712132370" sldId="273"/>
        </pc:sldMkLst>
      </pc:sldChg>
      <pc:sldChg chg="modSp ord">
        <pc:chgData name="Sarah Martin-Denham (Staff)" userId="S::ds0sde@sunderland.ac.uk::8a7d0945-9d1c-48aa-b989-513a06aac88d" providerId="AD" clId="Web-{8084DE68-0A95-A77D-31D9-E6D598DB43CA}" dt="2023-01-31T15:44:35.951" v="391" actId="20577"/>
        <pc:sldMkLst>
          <pc:docMk/>
          <pc:sldMk cId="1684078976" sldId="274"/>
        </pc:sldMkLst>
        <pc:spChg chg="mod">
          <ac:chgData name="Sarah Martin-Denham (Staff)" userId="S::ds0sde@sunderland.ac.uk::8a7d0945-9d1c-48aa-b989-513a06aac88d" providerId="AD" clId="Web-{8084DE68-0A95-A77D-31D9-E6D598DB43CA}" dt="2023-01-31T15:42:25.100" v="268" actId="20577"/>
          <ac:spMkLst>
            <pc:docMk/>
            <pc:sldMk cId="1684078976" sldId="274"/>
            <ac:spMk id="2" creationId="{3E705FCE-AD90-8D43-3CD6-ECC94D356DA8}"/>
          </ac:spMkLst>
        </pc:spChg>
        <pc:spChg chg="mod">
          <ac:chgData name="Sarah Martin-Denham (Staff)" userId="S::ds0sde@sunderland.ac.uk::8a7d0945-9d1c-48aa-b989-513a06aac88d" providerId="AD" clId="Web-{8084DE68-0A95-A77D-31D9-E6D598DB43CA}" dt="2023-01-31T15:44:35.951" v="391" actId="20577"/>
          <ac:spMkLst>
            <pc:docMk/>
            <pc:sldMk cId="1684078976" sldId="274"/>
            <ac:spMk id="3" creationId="{1193840C-FA67-9919-FBF7-70B51C14A247}"/>
          </ac:spMkLst>
        </pc:spChg>
      </pc:sldChg>
      <pc:sldChg chg="modSp">
        <pc:chgData name="Sarah Martin-Denham (Staff)" userId="S::ds0sde@sunderland.ac.uk::8a7d0945-9d1c-48aa-b989-513a06aac88d" providerId="AD" clId="Web-{8084DE68-0A95-A77D-31D9-E6D598DB43CA}" dt="2023-01-31T15:41:45.832" v="263" actId="20577"/>
        <pc:sldMkLst>
          <pc:docMk/>
          <pc:sldMk cId="678551477" sldId="275"/>
        </pc:sldMkLst>
        <pc:spChg chg="mod">
          <ac:chgData name="Sarah Martin-Denham (Staff)" userId="S::ds0sde@sunderland.ac.uk::8a7d0945-9d1c-48aa-b989-513a06aac88d" providerId="AD" clId="Web-{8084DE68-0A95-A77D-31D9-E6D598DB43CA}" dt="2023-01-31T15:41:45.832" v="263" actId="20577"/>
          <ac:spMkLst>
            <pc:docMk/>
            <pc:sldMk cId="678551477" sldId="275"/>
            <ac:spMk id="3" creationId="{1193840C-FA67-9919-FBF7-70B51C14A247}"/>
          </ac:spMkLst>
        </pc:spChg>
      </pc:sldChg>
      <pc:sldChg chg="addSp modSp">
        <pc:chgData name="Sarah Martin-Denham (Staff)" userId="S::ds0sde@sunderland.ac.uk::8a7d0945-9d1c-48aa-b989-513a06aac88d" providerId="AD" clId="Web-{8084DE68-0A95-A77D-31D9-E6D598DB43CA}" dt="2023-01-31T14:43:32.698" v="199" actId="20577"/>
        <pc:sldMkLst>
          <pc:docMk/>
          <pc:sldMk cId="2144207490" sldId="276"/>
        </pc:sldMkLst>
        <pc:spChg chg="mod">
          <ac:chgData name="Sarah Martin-Denham (Staff)" userId="S::ds0sde@sunderland.ac.uk::8a7d0945-9d1c-48aa-b989-513a06aac88d" providerId="AD" clId="Web-{8084DE68-0A95-A77D-31D9-E6D598DB43CA}" dt="2023-01-31T14:43:32.698" v="199" actId="20577"/>
          <ac:spMkLst>
            <pc:docMk/>
            <pc:sldMk cId="2144207490" sldId="276"/>
            <ac:spMk id="6" creationId="{72F8D329-8B02-93AE-21A2-7275B16C6D73}"/>
          </ac:spMkLst>
        </pc:spChg>
        <pc:picChg chg="add mod">
          <ac:chgData name="Sarah Martin-Denham (Staff)" userId="S::ds0sde@sunderland.ac.uk::8a7d0945-9d1c-48aa-b989-513a06aac88d" providerId="AD" clId="Web-{8084DE68-0A95-A77D-31D9-E6D598DB43CA}" dt="2023-01-31T14:38:41.876" v="181" actId="1076"/>
          <ac:picMkLst>
            <pc:docMk/>
            <pc:sldMk cId="2144207490" sldId="276"/>
            <ac:picMk id="3" creationId="{66764B31-1620-69FF-253F-FB58D85D62BB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38:41.939" v="183" actId="1076"/>
          <ac:picMkLst>
            <pc:docMk/>
            <pc:sldMk cId="2144207490" sldId="276"/>
            <ac:picMk id="4" creationId="{4CCDCF53-B380-B2E4-6A69-57B65E70637C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38:45.595" v="185" actId="1076"/>
          <ac:picMkLst>
            <pc:docMk/>
            <pc:sldMk cId="2144207490" sldId="276"/>
            <ac:picMk id="5" creationId="{A67200D2-166F-1F0F-28DD-8DD71AF7B0F7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38:48.704" v="186" actId="1076"/>
          <ac:picMkLst>
            <pc:docMk/>
            <pc:sldMk cId="2144207490" sldId="276"/>
            <ac:picMk id="7" creationId="{85D36C3D-1B93-3A0B-FC1F-0B534C5A60C4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42:25.290" v="189" actId="14100"/>
          <ac:picMkLst>
            <pc:docMk/>
            <pc:sldMk cId="2144207490" sldId="276"/>
            <ac:picMk id="8" creationId="{CA592A70-DE62-BE51-AD2E-95D6326693F7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42:30.509" v="192" actId="1076"/>
          <ac:picMkLst>
            <pc:docMk/>
            <pc:sldMk cId="2144207490" sldId="276"/>
            <ac:picMk id="9" creationId="{7A8D5704-9357-553F-C801-E8BD46B401E3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38:43.907" v="184" actId="1076"/>
          <ac:picMkLst>
            <pc:docMk/>
            <pc:sldMk cId="2144207490" sldId="276"/>
            <ac:picMk id="10" creationId="{CA58AD8F-8D8E-18F1-6F66-8AEC6052698B}"/>
          </ac:picMkLst>
        </pc:picChg>
        <pc:picChg chg="add mod">
          <ac:chgData name="Sarah Martin-Denham (Staff)" userId="S::ds0sde@sunderland.ac.uk::8a7d0945-9d1c-48aa-b989-513a06aac88d" providerId="AD" clId="Web-{8084DE68-0A95-A77D-31D9-E6D598DB43CA}" dt="2023-01-31T14:42:41.322" v="194" actId="1076"/>
          <ac:picMkLst>
            <pc:docMk/>
            <pc:sldMk cId="2144207490" sldId="276"/>
            <ac:picMk id="11" creationId="{354FCAF1-1ADE-C040-EB5E-0455E251A876}"/>
          </ac:picMkLst>
        </pc:picChg>
      </pc:sldChg>
      <pc:sldChg chg="delSp">
        <pc:chgData name="Sarah Martin-Denham (Staff)" userId="S::ds0sde@sunderland.ac.uk::8a7d0945-9d1c-48aa-b989-513a06aac88d" providerId="AD" clId="Web-{8084DE68-0A95-A77D-31D9-E6D598DB43CA}" dt="2023-01-31T14:26:09.991" v="153"/>
        <pc:sldMkLst>
          <pc:docMk/>
          <pc:sldMk cId="1917806364" sldId="280"/>
        </pc:sldMkLst>
        <pc:picChg chg="del">
          <ac:chgData name="Sarah Martin-Denham (Staff)" userId="S::ds0sde@sunderland.ac.uk::8a7d0945-9d1c-48aa-b989-513a06aac88d" providerId="AD" clId="Web-{8084DE68-0A95-A77D-31D9-E6D598DB43CA}" dt="2023-01-31T14:26:09.991" v="153"/>
          <ac:picMkLst>
            <pc:docMk/>
            <pc:sldMk cId="1917806364" sldId="280"/>
            <ac:picMk id="4" creationId="{E22A8F0F-022C-C950-3EA3-C43DF88481D0}"/>
          </ac:picMkLst>
        </pc:picChg>
      </pc:sldChg>
      <pc:sldChg chg="modSp mod setBg">
        <pc:chgData name="Sarah Martin-Denham (Staff)" userId="S::ds0sde@sunderland.ac.uk::8a7d0945-9d1c-48aa-b989-513a06aac88d" providerId="AD" clId="Web-{8084DE68-0A95-A77D-31D9-E6D598DB43CA}" dt="2023-01-31T14:25:57.131" v="152" actId="20577"/>
        <pc:sldMkLst>
          <pc:docMk/>
          <pc:sldMk cId="4078831772" sldId="282"/>
        </pc:sldMkLst>
        <pc:spChg chg="mod">
          <ac:chgData name="Sarah Martin-Denham (Staff)" userId="S::ds0sde@sunderland.ac.uk::8a7d0945-9d1c-48aa-b989-513a06aac88d" providerId="AD" clId="Web-{8084DE68-0A95-A77D-31D9-E6D598DB43CA}" dt="2023-01-31T14:25:53.678" v="145" actId="20577"/>
          <ac:spMkLst>
            <pc:docMk/>
            <pc:sldMk cId="4078831772" sldId="282"/>
            <ac:spMk id="15" creationId="{5B367E42-976C-DF60-3AA6-181C90700458}"/>
          </ac:spMkLst>
        </pc:spChg>
        <pc:spChg chg="mod">
          <ac:chgData name="Sarah Martin-Denham (Staff)" userId="S::ds0sde@sunderland.ac.uk::8a7d0945-9d1c-48aa-b989-513a06aac88d" providerId="AD" clId="Web-{8084DE68-0A95-A77D-31D9-E6D598DB43CA}" dt="2023-01-31T14:25:57.131" v="152" actId="20577"/>
          <ac:spMkLst>
            <pc:docMk/>
            <pc:sldMk cId="4078831772" sldId="282"/>
            <ac:spMk id="16" creationId="{D6C11591-EF8E-0615-5019-E50B013CA5CA}"/>
          </ac:spMkLst>
        </pc:spChg>
      </pc:sldChg>
      <pc:sldChg chg="delSp del">
        <pc:chgData name="Sarah Martin-Denham (Staff)" userId="S::ds0sde@sunderland.ac.uk::8a7d0945-9d1c-48aa-b989-513a06aac88d" providerId="AD" clId="Web-{8084DE68-0A95-A77D-31D9-E6D598DB43CA}" dt="2023-01-31T13:49:29.891" v="122"/>
        <pc:sldMkLst>
          <pc:docMk/>
          <pc:sldMk cId="831993822" sldId="283"/>
        </pc:sldMkLst>
        <pc:spChg chg="del">
          <ac:chgData name="Sarah Martin-Denham (Staff)" userId="S::ds0sde@sunderland.ac.uk::8a7d0945-9d1c-48aa-b989-513a06aac88d" providerId="AD" clId="Web-{8084DE68-0A95-A77D-31D9-E6D598DB43CA}" dt="2023-01-31T13:49:04.719" v="116"/>
          <ac:spMkLst>
            <pc:docMk/>
            <pc:sldMk cId="831993822" sldId="283"/>
            <ac:spMk id="3" creationId="{1193840C-FA67-9919-FBF7-70B51C14A247}"/>
          </ac:spMkLst>
        </pc:spChg>
      </pc:sldChg>
      <pc:sldChg chg="delSp modSp new">
        <pc:chgData name="Sarah Martin-Denham (Staff)" userId="S::ds0sde@sunderland.ac.uk::8a7d0945-9d1c-48aa-b989-513a06aac88d" providerId="AD" clId="Web-{8084DE68-0A95-A77D-31D9-E6D598DB43CA}" dt="2023-01-31T13:49:27.907" v="121"/>
        <pc:sldMkLst>
          <pc:docMk/>
          <pc:sldMk cId="811442422" sldId="284"/>
        </pc:sldMkLst>
        <pc:spChg chg="mod">
          <ac:chgData name="Sarah Martin-Denham (Staff)" userId="S::ds0sde@sunderland.ac.uk::8a7d0945-9d1c-48aa-b989-513a06aac88d" providerId="AD" clId="Web-{8084DE68-0A95-A77D-31D9-E6D598DB43CA}" dt="2023-01-31T13:49:24.438" v="120" actId="20577"/>
          <ac:spMkLst>
            <pc:docMk/>
            <pc:sldMk cId="811442422" sldId="284"/>
            <ac:spMk id="2" creationId="{F47D19B1-E318-1A8A-D0A2-87217F19BC9B}"/>
          </ac:spMkLst>
        </pc:spChg>
        <pc:spChg chg="del">
          <ac:chgData name="Sarah Martin-Denham (Staff)" userId="S::ds0sde@sunderland.ac.uk::8a7d0945-9d1c-48aa-b989-513a06aac88d" providerId="AD" clId="Web-{8084DE68-0A95-A77D-31D9-E6D598DB43CA}" dt="2023-01-31T13:49:27.907" v="121"/>
          <ac:spMkLst>
            <pc:docMk/>
            <pc:sldMk cId="811442422" sldId="284"/>
            <ac:spMk id="3" creationId="{51AC30F1-BE7A-5DAB-FBE0-DA0B91E6DFC0}"/>
          </ac:spMkLst>
        </pc:spChg>
      </pc:sldChg>
      <pc:sldChg chg="add replId">
        <pc:chgData name="Sarah Martin-Denham (Staff)" userId="S::ds0sde@sunderland.ac.uk::8a7d0945-9d1c-48aa-b989-513a06aac88d" providerId="AD" clId="Web-{8084DE68-0A95-A77D-31D9-E6D598DB43CA}" dt="2023-01-31T14:43:34.745" v="200"/>
        <pc:sldMkLst>
          <pc:docMk/>
          <pc:sldMk cId="2377405625" sldId="285"/>
        </pc:sldMkLst>
      </pc:sldChg>
      <pc:sldChg chg="addSp delSp modSp add replId">
        <pc:chgData name="Sarah Martin-Denham (Staff)" userId="S::ds0sde@sunderland.ac.uk::8a7d0945-9d1c-48aa-b989-513a06aac88d" providerId="AD" clId="Web-{8084DE68-0A95-A77D-31D9-E6D598DB43CA}" dt="2023-01-31T14:46:56.033" v="261"/>
        <pc:sldMkLst>
          <pc:docMk/>
          <pc:sldMk cId="1041228076" sldId="286"/>
        </pc:sldMkLst>
        <pc:picChg chg="del mod">
          <ac:chgData name="Sarah Martin-Denham (Staff)" userId="S::ds0sde@sunderland.ac.uk::8a7d0945-9d1c-48aa-b989-513a06aac88d" providerId="AD" clId="Web-{8084DE68-0A95-A77D-31D9-E6D598DB43CA}" dt="2023-01-31T14:46:49.627" v="252"/>
          <ac:picMkLst>
            <pc:docMk/>
            <pc:sldMk cId="1041228076" sldId="286"/>
            <ac:picMk id="3" creationId="{66764B31-1620-69FF-253F-FB58D85D62BB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0.861" v="253"/>
          <ac:picMkLst>
            <pc:docMk/>
            <pc:sldMk cId="1041228076" sldId="286"/>
            <ac:picMk id="4" creationId="{4CCDCF53-B380-B2E4-6A69-57B65E70637C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3.096" v="256"/>
          <ac:picMkLst>
            <pc:docMk/>
            <pc:sldMk cId="1041228076" sldId="286"/>
            <ac:picMk id="5" creationId="{A67200D2-166F-1F0F-28DD-8DD71AF7B0F7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1.518" v="254"/>
          <ac:picMkLst>
            <pc:docMk/>
            <pc:sldMk cId="1041228076" sldId="286"/>
            <ac:picMk id="7" creationId="{85D36C3D-1B93-3A0B-FC1F-0B534C5A60C4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3.815" v="257"/>
          <ac:picMkLst>
            <pc:docMk/>
            <pc:sldMk cId="1041228076" sldId="286"/>
            <ac:picMk id="8" creationId="{CA592A70-DE62-BE51-AD2E-95D6326693F7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4.455" v="258"/>
          <ac:picMkLst>
            <pc:docMk/>
            <pc:sldMk cId="1041228076" sldId="286"/>
            <ac:picMk id="9" creationId="{7A8D5704-9357-553F-C801-E8BD46B401E3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2.158" v="255"/>
          <ac:picMkLst>
            <pc:docMk/>
            <pc:sldMk cId="1041228076" sldId="286"/>
            <ac:picMk id="10" creationId="{CA58AD8F-8D8E-18F1-6F66-8AEC6052698B}"/>
          </ac:picMkLst>
        </pc:picChg>
        <pc:picChg chg="del mod">
          <ac:chgData name="Sarah Martin-Denham (Staff)" userId="S::ds0sde@sunderland.ac.uk::8a7d0945-9d1c-48aa-b989-513a06aac88d" providerId="AD" clId="Web-{8084DE68-0A95-A77D-31D9-E6D598DB43CA}" dt="2023-01-31T14:46:55.174" v="259"/>
          <ac:picMkLst>
            <pc:docMk/>
            <pc:sldMk cId="1041228076" sldId="286"/>
            <ac:picMk id="11" creationId="{354FCAF1-1ADE-C040-EB5E-0455E251A876}"/>
          </ac:picMkLst>
        </pc:picChg>
        <pc:picChg chg="add del mod">
          <ac:chgData name="Sarah Martin-Denham (Staff)" userId="S::ds0sde@sunderland.ac.uk::8a7d0945-9d1c-48aa-b989-513a06aac88d" providerId="AD" clId="Web-{8084DE68-0A95-A77D-31D9-E6D598DB43CA}" dt="2023-01-31T14:46:55.955" v="260"/>
          <ac:picMkLst>
            <pc:docMk/>
            <pc:sldMk cId="1041228076" sldId="286"/>
            <ac:picMk id="12" creationId="{37E99C7A-E821-087F-B6F7-3AA6909A2280}"/>
          </ac:picMkLst>
        </pc:picChg>
        <pc:picChg chg="add del mod">
          <ac:chgData name="Sarah Martin-Denham (Staff)" userId="S::ds0sde@sunderland.ac.uk::8a7d0945-9d1c-48aa-b989-513a06aac88d" providerId="AD" clId="Web-{8084DE68-0A95-A77D-31D9-E6D598DB43CA}" dt="2023-01-31T14:46:56.033" v="261"/>
          <ac:picMkLst>
            <pc:docMk/>
            <pc:sldMk cId="1041228076" sldId="286"/>
            <ac:picMk id="13" creationId="{0138AF97-B6B7-A7EC-2B46-97DEDCEA9315}"/>
          </ac:picMkLst>
        </pc:picChg>
      </pc:sldChg>
      <pc:sldChg chg="add replId">
        <pc:chgData name="Sarah Martin-Denham (Staff)" userId="S::ds0sde@sunderland.ac.uk::8a7d0945-9d1c-48aa-b989-513a06aac88d" providerId="AD" clId="Web-{8084DE68-0A95-A77D-31D9-E6D598DB43CA}" dt="2023-01-31T15:41:52.660" v="264"/>
        <pc:sldMkLst>
          <pc:docMk/>
          <pc:sldMk cId="1679018603" sldId="287"/>
        </pc:sldMkLst>
      </pc:sldChg>
    </pc:docChg>
  </pc:docChgLst>
  <pc:docChgLst>
    <pc:chgData name="Sarah Martin-Denham (Staff)" userId="S::ds0sde@sunderland.ac.uk::8a7d0945-9d1c-48aa-b989-513a06aac88d" providerId="AD" clId="Web-{C0AF85FB-7D81-0290-197A-3CCCB9E311F5}"/>
    <pc:docChg chg="addSld delSld modSld sldOrd">
      <pc:chgData name="Sarah Martin-Denham (Staff)" userId="S::ds0sde@sunderland.ac.uk::8a7d0945-9d1c-48aa-b989-513a06aac88d" providerId="AD" clId="Web-{C0AF85FB-7D81-0290-197A-3CCCB9E311F5}" dt="2023-02-09T09:57:00.089" v="292" actId="20577"/>
      <pc:docMkLst>
        <pc:docMk/>
      </pc:docMkLst>
      <pc:sldChg chg="modSp ord">
        <pc:chgData name="Sarah Martin-Denham (Staff)" userId="S::ds0sde@sunderland.ac.uk::8a7d0945-9d1c-48aa-b989-513a06aac88d" providerId="AD" clId="Web-{C0AF85FB-7D81-0290-197A-3CCCB9E311F5}" dt="2023-02-09T09:49:26.915" v="76" actId="20577"/>
        <pc:sldMkLst>
          <pc:docMk/>
          <pc:sldMk cId="678551477" sldId="275"/>
        </pc:sldMkLst>
        <pc:spChg chg="mod">
          <ac:chgData name="Sarah Martin-Denham (Staff)" userId="S::ds0sde@sunderland.ac.uk::8a7d0945-9d1c-48aa-b989-513a06aac88d" providerId="AD" clId="Web-{C0AF85FB-7D81-0290-197A-3CCCB9E311F5}" dt="2023-02-09T09:49:26.915" v="76" actId="20577"/>
          <ac:spMkLst>
            <pc:docMk/>
            <pc:sldMk cId="678551477" sldId="275"/>
            <ac:spMk id="3" creationId="{1193840C-FA67-9919-FBF7-70B51C14A247}"/>
          </ac:spMkLst>
        </pc:spChg>
      </pc:sldChg>
      <pc:sldChg chg="modSp">
        <pc:chgData name="Sarah Martin-Denham (Staff)" userId="S::ds0sde@sunderland.ac.uk::8a7d0945-9d1c-48aa-b989-513a06aac88d" providerId="AD" clId="Web-{C0AF85FB-7D81-0290-197A-3CCCB9E311F5}" dt="2023-02-09T09:47:19.095" v="27" actId="20577"/>
        <pc:sldMkLst>
          <pc:docMk/>
          <pc:sldMk cId="1197799952" sldId="279"/>
        </pc:sldMkLst>
        <pc:spChg chg="mod">
          <ac:chgData name="Sarah Martin-Denham (Staff)" userId="S::ds0sde@sunderland.ac.uk::8a7d0945-9d1c-48aa-b989-513a06aac88d" providerId="AD" clId="Web-{C0AF85FB-7D81-0290-197A-3CCCB9E311F5}" dt="2023-02-09T09:47:19.095" v="27" actId="20577"/>
          <ac:spMkLst>
            <pc:docMk/>
            <pc:sldMk cId="1197799952" sldId="279"/>
            <ac:spMk id="3" creationId="{1193840C-FA67-9919-FBF7-70B51C14A247}"/>
          </ac:spMkLst>
        </pc:spChg>
      </pc:sldChg>
      <pc:sldChg chg="ord">
        <pc:chgData name="Sarah Martin-Denham (Staff)" userId="S::ds0sde@sunderland.ac.uk::8a7d0945-9d1c-48aa-b989-513a06aac88d" providerId="AD" clId="Web-{C0AF85FB-7D81-0290-197A-3CCCB9E311F5}" dt="2023-02-09T09:49:42.665" v="77"/>
        <pc:sldMkLst>
          <pc:docMk/>
          <pc:sldMk cId="811442422" sldId="284"/>
        </pc:sldMkLst>
      </pc:sldChg>
      <pc:sldChg chg="modSp del">
        <pc:chgData name="Sarah Martin-Denham (Staff)" userId="S::ds0sde@sunderland.ac.uk::8a7d0945-9d1c-48aa-b989-513a06aac88d" providerId="AD" clId="Web-{C0AF85FB-7D81-0290-197A-3CCCB9E311F5}" dt="2023-02-09T09:52:17.848" v="138"/>
        <pc:sldMkLst>
          <pc:docMk/>
          <pc:sldMk cId="1679018603" sldId="287"/>
        </pc:sldMkLst>
        <pc:spChg chg="mod">
          <ac:chgData name="Sarah Martin-Denham (Staff)" userId="S::ds0sde@sunderland.ac.uk::8a7d0945-9d1c-48aa-b989-513a06aac88d" providerId="AD" clId="Web-{C0AF85FB-7D81-0290-197A-3CCCB9E311F5}" dt="2023-02-09T09:50:59.440" v="104" actId="20577"/>
          <ac:spMkLst>
            <pc:docMk/>
            <pc:sldMk cId="1679018603" sldId="287"/>
            <ac:spMk id="3" creationId="{1193840C-FA67-9919-FBF7-70B51C14A247}"/>
          </ac:spMkLst>
        </pc:spChg>
      </pc:sldChg>
      <pc:sldChg chg="modSp del">
        <pc:chgData name="Sarah Martin-Denham (Staff)" userId="S::ds0sde@sunderland.ac.uk::8a7d0945-9d1c-48aa-b989-513a06aac88d" providerId="AD" clId="Web-{C0AF85FB-7D81-0290-197A-3CCCB9E311F5}" dt="2023-02-09T09:48:54.725" v="54"/>
        <pc:sldMkLst>
          <pc:docMk/>
          <pc:sldMk cId="1350361078" sldId="290"/>
        </pc:sldMkLst>
        <pc:spChg chg="mod">
          <ac:chgData name="Sarah Martin-Denham (Staff)" userId="S::ds0sde@sunderland.ac.uk::8a7d0945-9d1c-48aa-b989-513a06aac88d" providerId="AD" clId="Web-{C0AF85FB-7D81-0290-197A-3CCCB9E311F5}" dt="2023-02-09T09:48:32.224" v="36" actId="20577"/>
          <ac:spMkLst>
            <pc:docMk/>
            <pc:sldMk cId="1350361078" sldId="290"/>
            <ac:spMk id="4" creationId="{8548DA38-1D70-F7D8-42D3-10799A7E99DC}"/>
          </ac:spMkLst>
        </pc:spChg>
        <pc:spChg chg="mod">
          <ac:chgData name="Sarah Martin-Denham (Staff)" userId="S::ds0sde@sunderland.ac.uk::8a7d0945-9d1c-48aa-b989-513a06aac88d" providerId="AD" clId="Web-{C0AF85FB-7D81-0290-197A-3CCCB9E311F5}" dt="2023-02-09T09:48:54.335" v="53" actId="20577"/>
          <ac:spMkLst>
            <pc:docMk/>
            <pc:sldMk cId="1350361078" sldId="290"/>
            <ac:spMk id="6" creationId="{371D5E86-2346-D9C6-F820-CD513371CFF5}"/>
          </ac:spMkLst>
        </pc:spChg>
      </pc:sldChg>
      <pc:sldChg chg="modSp del">
        <pc:chgData name="Sarah Martin-Denham (Staff)" userId="S::ds0sde@sunderland.ac.uk::8a7d0945-9d1c-48aa-b989-513a06aac88d" providerId="AD" clId="Web-{C0AF85FB-7D81-0290-197A-3CCCB9E311F5}" dt="2023-02-09T09:48:14.614" v="34"/>
        <pc:sldMkLst>
          <pc:docMk/>
          <pc:sldMk cId="1310632625" sldId="291"/>
        </pc:sldMkLst>
        <pc:spChg chg="mod">
          <ac:chgData name="Sarah Martin-Denham (Staff)" userId="S::ds0sde@sunderland.ac.uk::8a7d0945-9d1c-48aa-b989-513a06aac88d" providerId="AD" clId="Web-{C0AF85FB-7D81-0290-197A-3CCCB9E311F5}" dt="2023-02-09T09:48:02.972" v="30" actId="20577"/>
          <ac:spMkLst>
            <pc:docMk/>
            <pc:sldMk cId="1310632625" sldId="291"/>
            <ac:spMk id="3" creationId="{1193840C-FA67-9919-FBF7-70B51C14A247}"/>
          </ac:spMkLst>
        </pc:spChg>
      </pc:sldChg>
      <pc:sldChg chg="addSp delSp modSp">
        <pc:chgData name="Sarah Martin-Denham (Staff)" userId="S::ds0sde@sunderland.ac.uk::8a7d0945-9d1c-48aa-b989-513a06aac88d" providerId="AD" clId="Web-{C0AF85FB-7D81-0290-197A-3CCCB9E311F5}" dt="2023-02-09T09:53:00.990" v="149" actId="20577"/>
        <pc:sldMkLst>
          <pc:docMk/>
          <pc:sldMk cId="1892462108" sldId="294"/>
        </pc:sldMkLst>
        <pc:spChg chg="mod">
          <ac:chgData name="Sarah Martin-Denham (Staff)" userId="S::ds0sde@sunderland.ac.uk::8a7d0945-9d1c-48aa-b989-513a06aac88d" providerId="AD" clId="Web-{C0AF85FB-7D81-0290-197A-3CCCB9E311F5}" dt="2023-02-09T09:53:00.990" v="149" actId="20577"/>
          <ac:spMkLst>
            <pc:docMk/>
            <pc:sldMk cId="1892462108" sldId="294"/>
            <ac:spMk id="3" creationId="{1193840C-FA67-9919-FBF7-70B51C14A247}"/>
          </ac:spMkLst>
        </pc:spChg>
        <pc:spChg chg="add del mod">
          <ac:chgData name="Sarah Martin-Denham (Staff)" userId="S::ds0sde@sunderland.ac.uk::8a7d0945-9d1c-48aa-b989-513a06aac88d" providerId="AD" clId="Web-{C0AF85FB-7D81-0290-197A-3CCCB9E311F5}" dt="2023-02-09T09:51:26.691" v="123"/>
          <ac:spMkLst>
            <pc:docMk/>
            <pc:sldMk cId="1892462108" sldId="294"/>
            <ac:spMk id="5" creationId="{AF1275F4-C21D-408E-1539-0A9D99BE0343}"/>
          </ac:spMkLst>
        </pc:spChg>
      </pc:sldChg>
      <pc:sldChg chg="addSp modSp new">
        <pc:chgData name="Sarah Martin-Denham (Staff)" userId="S::ds0sde@sunderland.ac.uk::8a7d0945-9d1c-48aa-b989-513a06aac88d" providerId="AD" clId="Web-{C0AF85FB-7D81-0290-197A-3CCCB9E311F5}" dt="2023-02-09T09:57:00.089" v="292" actId="20577"/>
        <pc:sldMkLst>
          <pc:docMk/>
          <pc:sldMk cId="2812316070" sldId="295"/>
        </pc:sldMkLst>
        <pc:spChg chg="add mod">
          <ac:chgData name="Sarah Martin-Denham (Staff)" userId="S::ds0sde@sunderland.ac.uk::8a7d0945-9d1c-48aa-b989-513a06aac88d" providerId="AD" clId="Web-{C0AF85FB-7D81-0290-197A-3CCCB9E311F5}" dt="2023-02-09T09:57:00.089" v="292" actId="20577"/>
          <ac:spMkLst>
            <pc:docMk/>
            <pc:sldMk cId="2812316070" sldId="295"/>
            <ac:spMk id="3" creationId="{E26BAC76-D65F-46E4-D43E-DE5636232714}"/>
          </ac:spMkLst>
        </pc:spChg>
        <pc:picChg chg="add mod">
          <ac:chgData name="Sarah Martin-Denham (Staff)" userId="S::ds0sde@sunderland.ac.uk::8a7d0945-9d1c-48aa-b989-513a06aac88d" providerId="AD" clId="Web-{C0AF85FB-7D81-0290-197A-3CCCB9E311F5}" dt="2023-02-09T09:55:53.900" v="216" actId="14100"/>
          <ac:picMkLst>
            <pc:docMk/>
            <pc:sldMk cId="2812316070" sldId="295"/>
            <ac:picMk id="2" creationId="{53C295F2-8FC1-BCA3-2D51-CD6707C4EFD6}"/>
          </ac:picMkLst>
        </pc:picChg>
      </pc:sldChg>
    </pc:docChg>
  </pc:docChgLst>
  <pc:docChgLst>
    <pc:chgData name="Sarah Martin-Denham (Staff)" userId="S::ds0sde@sunderland.ac.uk::8a7d0945-9d1c-48aa-b989-513a06aac88d" providerId="AD" clId="Web-{8D3A1B63-8048-8FD2-00DF-A75AAA5D2103}"/>
    <pc:docChg chg="modSld">
      <pc:chgData name="Sarah Martin-Denham (Staff)" userId="S::ds0sde@sunderland.ac.uk::8a7d0945-9d1c-48aa-b989-513a06aac88d" providerId="AD" clId="Web-{8D3A1B63-8048-8FD2-00DF-A75AAA5D2103}" dt="2023-02-08T14:31:26.003" v="45" actId="20577"/>
      <pc:docMkLst>
        <pc:docMk/>
      </pc:docMkLst>
      <pc:sldChg chg="modSp">
        <pc:chgData name="Sarah Martin-Denham (Staff)" userId="S::ds0sde@sunderland.ac.uk::8a7d0945-9d1c-48aa-b989-513a06aac88d" providerId="AD" clId="Web-{8D3A1B63-8048-8FD2-00DF-A75AAA5D2103}" dt="2023-02-08T14:31:26.003" v="45" actId="20577"/>
        <pc:sldMkLst>
          <pc:docMk/>
          <pc:sldMk cId="1566881668" sldId="272"/>
        </pc:sldMkLst>
        <pc:spChg chg="mod">
          <ac:chgData name="Sarah Martin-Denham (Staff)" userId="S::ds0sde@sunderland.ac.uk::8a7d0945-9d1c-48aa-b989-513a06aac88d" providerId="AD" clId="Web-{8D3A1B63-8048-8FD2-00DF-A75AAA5D2103}" dt="2023-02-08T14:31:26.003" v="45" actId="20577"/>
          <ac:spMkLst>
            <pc:docMk/>
            <pc:sldMk cId="1566881668" sldId="272"/>
            <ac:spMk id="8" creationId="{787D9911-9556-E9FF-E74E-37EED201E804}"/>
          </ac:spMkLst>
        </pc:spChg>
      </pc:sldChg>
    </pc:docChg>
  </pc:docChgLst>
  <pc:docChgLst>
    <pc:chgData name="Sarah Martin-Denham (Staff)" userId="S::ds0sde@sunderland.ac.uk::8a7d0945-9d1c-48aa-b989-513a06aac88d" providerId="AD" clId="Web-{50BAF677-8263-00E2-718A-7DBA78A7D84C}"/>
    <pc:docChg chg="addSld modSld">
      <pc:chgData name="Sarah Martin-Denham (Staff)" userId="S::ds0sde@sunderland.ac.uk::8a7d0945-9d1c-48aa-b989-513a06aac88d" providerId="AD" clId="Web-{50BAF677-8263-00E2-718A-7DBA78A7D84C}" dt="2023-01-31T09:22:55.744" v="13" actId="20577"/>
      <pc:docMkLst>
        <pc:docMk/>
      </pc:docMkLst>
      <pc:sldChg chg="modSp">
        <pc:chgData name="Sarah Martin-Denham (Staff)" userId="S::ds0sde@sunderland.ac.uk::8a7d0945-9d1c-48aa-b989-513a06aac88d" providerId="AD" clId="Web-{50BAF677-8263-00E2-718A-7DBA78A7D84C}" dt="2023-01-31T09:20:27.476" v="0" actId="1076"/>
        <pc:sldMkLst>
          <pc:docMk/>
          <pc:sldMk cId="2428489950" sldId="265"/>
        </pc:sldMkLst>
        <pc:picChg chg="mod">
          <ac:chgData name="Sarah Martin-Denham (Staff)" userId="S::ds0sde@sunderland.ac.uk::8a7d0945-9d1c-48aa-b989-513a06aac88d" providerId="AD" clId="Web-{50BAF677-8263-00E2-718A-7DBA78A7D84C}" dt="2023-01-31T09:20:27.476" v="0" actId="1076"/>
          <ac:picMkLst>
            <pc:docMk/>
            <pc:sldMk cId="2428489950" sldId="265"/>
            <ac:picMk id="17" creationId="{FFB7CFF9-8016-8ED6-5ED7-06F8713D2322}"/>
          </ac:picMkLst>
        </pc:picChg>
      </pc:sldChg>
      <pc:sldChg chg="modSp">
        <pc:chgData name="Sarah Martin-Denham (Staff)" userId="S::ds0sde@sunderland.ac.uk::8a7d0945-9d1c-48aa-b989-513a06aac88d" providerId="AD" clId="Web-{50BAF677-8263-00E2-718A-7DBA78A7D84C}" dt="2023-01-31T09:22:44.291" v="10" actId="20577"/>
        <pc:sldMkLst>
          <pc:docMk/>
          <pc:sldMk cId="3038855460" sldId="266"/>
        </pc:sldMkLst>
        <pc:spChg chg="mod">
          <ac:chgData name="Sarah Martin-Denham (Staff)" userId="S::ds0sde@sunderland.ac.uk::8a7d0945-9d1c-48aa-b989-513a06aac88d" providerId="AD" clId="Web-{50BAF677-8263-00E2-718A-7DBA78A7D84C}" dt="2023-01-31T09:22:39.182" v="9" actId="20577"/>
          <ac:spMkLst>
            <pc:docMk/>
            <pc:sldMk cId="3038855460" sldId="266"/>
            <ac:spMk id="5" creationId="{8ABB4B33-6BE1-DDBE-FE8F-4FFD3C689044}"/>
          </ac:spMkLst>
        </pc:spChg>
        <pc:spChg chg="mod">
          <ac:chgData name="Sarah Martin-Denham (Staff)" userId="S::ds0sde@sunderland.ac.uk::8a7d0945-9d1c-48aa-b989-513a06aac88d" providerId="AD" clId="Web-{50BAF677-8263-00E2-718A-7DBA78A7D84C}" dt="2023-01-31T09:22:44.291" v="10" actId="20577"/>
          <ac:spMkLst>
            <pc:docMk/>
            <pc:sldMk cId="3038855460" sldId="266"/>
            <ac:spMk id="9" creationId="{B9524322-95FA-6489-1353-0FBEC469BC7E}"/>
          </ac:spMkLst>
        </pc:spChg>
      </pc:sldChg>
      <pc:sldChg chg="modSp">
        <pc:chgData name="Sarah Martin-Denham (Staff)" userId="S::ds0sde@sunderland.ac.uk::8a7d0945-9d1c-48aa-b989-513a06aac88d" providerId="AD" clId="Web-{50BAF677-8263-00E2-718A-7DBA78A7D84C}" dt="2023-01-31T09:22:48.854" v="11" actId="20577"/>
        <pc:sldMkLst>
          <pc:docMk/>
          <pc:sldMk cId="3977404150" sldId="267"/>
        </pc:sldMkLst>
        <pc:spChg chg="mod">
          <ac:chgData name="Sarah Martin-Denham (Staff)" userId="S::ds0sde@sunderland.ac.uk::8a7d0945-9d1c-48aa-b989-513a06aac88d" providerId="AD" clId="Web-{50BAF677-8263-00E2-718A-7DBA78A7D84C}" dt="2023-01-31T09:22:48.854" v="11" actId="20577"/>
          <ac:spMkLst>
            <pc:docMk/>
            <pc:sldMk cId="3977404150" sldId="267"/>
            <ac:spMk id="7" creationId="{24081074-A13B-D8C1-8958-4C375A9EC0A7}"/>
          </ac:spMkLst>
        </pc:spChg>
      </pc:sldChg>
      <pc:sldChg chg="modSp">
        <pc:chgData name="Sarah Martin-Denham (Staff)" userId="S::ds0sde@sunderland.ac.uk::8a7d0945-9d1c-48aa-b989-513a06aac88d" providerId="AD" clId="Web-{50BAF677-8263-00E2-718A-7DBA78A7D84C}" dt="2023-01-31T09:22:52.338" v="12" actId="20577"/>
        <pc:sldMkLst>
          <pc:docMk/>
          <pc:sldMk cId="1681842959" sldId="268"/>
        </pc:sldMkLst>
        <pc:spChg chg="mod">
          <ac:chgData name="Sarah Martin-Denham (Staff)" userId="S::ds0sde@sunderland.ac.uk::8a7d0945-9d1c-48aa-b989-513a06aac88d" providerId="AD" clId="Web-{50BAF677-8263-00E2-718A-7DBA78A7D84C}" dt="2023-01-31T09:22:52.338" v="12" actId="20577"/>
          <ac:spMkLst>
            <pc:docMk/>
            <pc:sldMk cId="1681842959" sldId="268"/>
            <ac:spMk id="8" creationId="{A691CE4B-996D-C41C-6206-7F647EBFBE49}"/>
          </ac:spMkLst>
        </pc:spChg>
      </pc:sldChg>
      <pc:sldChg chg="modSp">
        <pc:chgData name="Sarah Martin-Denham (Staff)" userId="S::ds0sde@sunderland.ac.uk::8a7d0945-9d1c-48aa-b989-513a06aac88d" providerId="AD" clId="Web-{50BAF677-8263-00E2-718A-7DBA78A7D84C}" dt="2023-01-31T09:22:55.744" v="13" actId="20577"/>
        <pc:sldMkLst>
          <pc:docMk/>
          <pc:sldMk cId="3161448156" sldId="271"/>
        </pc:sldMkLst>
        <pc:spChg chg="mod">
          <ac:chgData name="Sarah Martin-Denham (Staff)" userId="S::ds0sde@sunderland.ac.uk::8a7d0945-9d1c-48aa-b989-513a06aac88d" providerId="AD" clId="Web-{50BAF677-8263-00E2-718A-7DBA78A7D84C}" dt="2023-01-31T09:22:55.744" v="13" actId="20577"/>
          <ac:spMkLst>
            <pc:docMk/>
            <pc:sldMk cId="3161448156" sldId="271"/>
            <ac:spMk id="10" creationId="{2FCD80CE-61BA-D23B-A3DC-915683556E62}"/>
          </ac:spMkLst>
        </pc:spChg>
      </pc:sldChg>
      <pc:sldChg chg="new">
        <pc:chgData name="Sarah Martin-Denham (Staff)" userId="S::ds0sde@sunderland.ac.uk::8a7d0945-9d1c-48aa-b989-513a06aac88d" providerId="AD" clId="Web-{50BAF677-8263-00E2-718A-7DBA78A7D84C}" dt="2023-01-31T09:20:36.570" v="1"/>
        <pc:sldMkLst>
          <pc:docMk/>
          <pc:sldMk cId="1566881668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derland.ac.uk/more/research/interdisciplinary-research-networks/adverse-childhood-experienc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0A04B0D-02F8-C82C-97A6-BEABBCE08E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" r="60751"/>
          <a:stretch/>
        </p:blipFill>
        <p:spPr>
          <a:xfrm>
            <a:off x="273" y="0"/>
            <a:ext cx="4779068" cy="6860681"/>
          </a:xfrm>
          <a:prstGeom prst="rect">
            <a:avLst/>
          </a:prstGeom>
        </p:spPr>
      </p:pic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BE6D830-5006-FF89-591D-F2DAEA116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8" y="165390"/>
            <a:ext cx="1381327" cy="6457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7D9911-9556-E9FF-E74E-37EED201E804}"/>
              </a:ext>
            </a:extLst>
          </p:cNvPr>
          <p:cNvSpPr txBox="1"/>
          <p:nvPr/>
        </p:nvSpPr>
        <p:spPr>
          <a:xfrm>
            <a:off x="5016729" y="2428184"/>
            <a:ext cx="6643343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HelveticaNowText Bold"/>
                <a:cs typeface="Calibri"/>
              </a:rPr>
              <a:t>Lunch and Learn</a:t>
            </a:r>
          </a:p>
          <a:p>
            <a:endParaRPr lang="en-US" sz="2000" b="1">
              <a:latin typeface="HelveticaNowText Bold"/>
            </a:endParaRPr>
          </a:p>
          <a:p>
            <a:endParaRPr lang="en-US" sz="2000" b="1">
              <a:latin typeface="HelveticaNowText Bold"/>
            </a:endParaRPr>
          </a:p>
          <a:p>
            <a:endParaRPr lang="en-US" sz="2000" b="1" dirty="0">
              <a:latin typeface="HelveticaNowText Bold"/>
              <a:cs typeface="Calibri"/>
            </a:endParaRPr>
          </a:p>
          <a:p>
            <a:endParaRPr lang="en-US" sz="2000" b="1" dirty="0">
              <a:latin typeface="HelveticaNowText Bold"/>
              <a:cs typeface="Calibri"/>
            </a:endParaRPr>
          </a:p>
          <a:p>
            <a:r>
              <a:rPr lang="en-US" sz="2000" dirty="0">
                <a:cs typeface="Calibri"/>
              </a:rPr>
              <a:t>Tweet: @blogsenco #pullupachair</a:t>
            </a: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  <a:p>
            <a:r>
              <a:rPr lang="en-US" sz="2000" dirty="0">
                <a:cs typeface="Calibri"/>
              </a:rPr>
              <a:t>Sarah Martin-Denham</a:t>
            </a:r>
          </a:p>
          <a:p>
            <a:r>
              <a:rPr lang="en-US" sz="2000" dirty="0">
                <a:cs typeface="Calibri"/>
              </a:rPr>
              <a:t>Associate Professor of Care and Education</a:t>
            </a:r>
          </a:p>
          <a:p>
            <a:r>
              <a:rPr lang="en-US" sz="2000" dirty="0">
                <a:cs typeface="Calibri"/>
              </a:rPr>
              <a:t>University of Sunderland</a:t>
            </a:r>
          </a:p>
          <a:p>
            <a:endParaRPr lang="en-US" sz="2000" dirty="0">
              <a:cs typeface="Calibri"/>
            </a:endParaRPr>
          </a:p>
          <a:p>
            <a:r>
              <a:rPr lang="en-US" sz="2000" dirty="0">
                <a:cs typeface="Calibri"/>
              </a:rPr>
              <a:t>8/2/2023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EB47D-2DF9-6881-4D2B-8507D8060DFF}"/>
              </a:ext>
            </a:extLst>
          </p:cNvPr>
          <p:cNvSpPr txBox="1"/>
          <p:nvPr/>
        </p:nvSpPr>
        <p:spPr>
          <a:xfrm>
            <a:off x="5095140" y="1742384"/>
            <a:ext cx="2105858" cy="446276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300" b="1">
                <a:solidFill>
                  <a:schemeClr val="bg1"/>
                </a:solidFill>
                <a:latin typeface="HelveticaNowText Bold" panose="020B0804030202020204" pitchFamily="34" charset="0"/>
                <a:cs typeface="HelveticaNowText Bold" panose="020B0804030202020204" pitchFamily="34" charset="0"/>
              </a:rPr>
              <a:t>#pullupachair</a:t>
            </a:r>
          </a:p>
        </p:txBody>
      </p:sp>
    </p:spTree>
    <p:extLst>
      <p:ext uri="{BB962C8B-B14F-4D97-AF65-F5344CB8AC3E}">
        <p14:creationId xmlns:p14="http://schemas.microsoft.com/office/powerpoint/2010/main" val="156688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5FCE-AD90-8D43-3CD6-ECC94D3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Agenda ...</a:t>
            </a:r>
            <a:endParaRPr lang="en-US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840C-FA67-9919-FBF7-70B51C14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Welcome</a:t>
            </a:r>
          </a:p>
          <a:p>
            <a:r>
              <a:rPr lang="en-US" dirty="0">
                <a:ea typeface="+mn-lt"/>
                <a:cs typeface="+mn-lt"/>
              </a:rPr>
              <a:t>The #pullupachair movement</a:t>
            </a:r>
          </a:p>
          <a:p>
            <a:r>
              <a:rPr lang="en-US" dirty="0">
                <a:cs typeface="Calibri"/>
              </a:rPr>
              <a:t>Film and resource viewing</a:t>
            </a:r>
          </a:p>
          <a:p>
            <a:r>
              <a:rPr lang="en-US" dirty="0">
                <a:cs typeface="Calibri"/>
              </a:rPr>
              <a:t>Discussion and next steps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99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5FCE-AD90-8D43-3CD6-ECC94D3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  <a:ea typeface="+mj-lt"/>
                <a:cs typeface="+mj-lt"/>
              </a:rPr>
              <a:t>The #pullupachair movement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840C-FA67-9919-FBF7-70B51C14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b="1">
                <a:cs typeface="Calibri"/>
              </a:rPr>
              <a:t>Original research</a:t>
            </a:r>
          </a:p>
          <a:p>
            <a:pPr marL="457200" indent="-457200"/>
            <a:r>
              <a:rPr lang="en-US" b="1">
                <a:cs typeface="Calibri"/>
              </a:rPr>
              <a:t>55</a:t>
            </a:r>
            <a:r>
              <a:rPr lang="en-US">
                <a:cs typeface="Calibri"/>
              </a:rPr>
              <a:t> conversations with CYP 5-16 years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Phase 1: </a:t>
            </a:r>
            <a:r>
              <a:rPr lang="en-US">
                <a:cs typeface="Calibri"/>
              </a:rPr>
              <a:t>#seeme #pullupachair2</a:t>
            </a:r>
            <a:endParaRPr lang="en-US"/>
          </a:p>
          <a:p>
            <a:pPr marL="457200" indent="-457200"/>
            <a:r>
              <a:rPr lang="en-US" b="1">
                <a:cs typeface="Calibri"/>
              </a:rPr>
              <a:t>10</a:t>
            </a:r>
            <a:r>
              <a:rPr lang="en-US">
                <a:cs typeface="Calibri"/>
              </a:rPr>
              <a:t> CYP at the University of Sunderland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Phase 2: </a:t>
            </a:r>
            <a:r>
              <a:rPr lang="en-US">
                <a:cs typeface="Calibri"/>
              </a:rPr>
              <a:t>#pullupachair</a:t>
            </a:r>
          </a:p>
          <a:p>
            <a:pPr marL="457200" indent="-457200"/>
            <a:r>
              <a:rPr lang="en-US" b="1">
                <a:cs typeface="Calibri"/>
              </a:rPr>
              <a:t>130 CYP</a:t>
            </a:r>
            <a:r>
              <a:rPr lang="en-US">
                <a:cs typeface="Calibri"/>
              </a:rPr>
              <a:t>, 4 artists and a national exhibition of artworks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Phase 3:</a:t>
            </a:r>
            <a:r>
              <a:rPr lang="en-US">
                <a:cs typeface="Calibri"/>
              </a:rPr>
              <a:t> #seemesouth #pullupachair</a:t>
            </a:r>
          </a:p>
          <a:p>
            <a:pPr marL="457200" indent="-457200"/>
            <a:r>
              <a:rPr lang="en-US" b="1">
                <a:cs typeface="Calibri"/>
              </a:rPr>
              <a:t>15</a:t>
            </a:r>
            <a:r>
              <a:rPr lang="en-US">
                <a:cs typeface="Calibri"/>
              </a:rPr>
              <a:t> CYP, artist in residence Frank Styles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>
                <a:cs typeface="Calibri"/>
              </a:rPr>
              <a:t>Phase 4:</a:t>
            </a:r>
            <a:r>
              <a:rPr lang="en-US">
                <a:cs typeface="Calibri"/>
              </a:rPr>
              <a:t> #pullupachair</a:t>
            </a:r>
          </a:p>
          <a:p>
            <a:pPr marL="457200" indent="-457200">
              <a:buFont typeface="Wingdings" panose="020B0604020202020204" pitchFamily="34" charset="0"/>
              <a:buChar char="§"/>
            </a:pPr>
            <a:r>
              <a:rPr lang="en-US" b="1">
                <a:cs typeface="Calibri"/>
              </a:rPr>
              <a:t>28</a:t>
            </a:r>
            <a:r>
              <a:rPr lang="en-US">
                <a:cs typeface="Calibri"/>
              </a:rPr>
              <a:t> CYP, Theatre Director</a:t>
            </a:r>
          </a:p>
          <a:p>
            <a:pPr marL="457200" indent="-457200"/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806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2F61-965F-F409-D760-8ABF82622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cs typeface="calibri light"/>
              </a:rPr>
              <a:t>The funders ...</a:t>
            </a:r>
            <a:endParaRPr lang="en-US">
              <a:latin typeface="Calibri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997459F-7AEE-ED76-450A-6272E47EA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90" y="1586031"/>
            <a:ext cx="2143125" cy="2143125"/>
          </a:xfrm>
          <a:prstGeom prst="rect">
            <a:avLst/>
          </a:prstGeom>
        </p:spPr>
      </p:pic>
      <p:pic>
        <p:nvPicPr>
          <p:cNvPr id="13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78BA0BF1-95BA-33C0-9523-10B7084C5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114" y="3642783"/>
            <a:ext cx="2333625" cy="1943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F3112B-D2EB-7472-F881-244BFE535433}"/>
              </a:ext>
            </a:extLst>
          </p:cNvPr>
          <p:cNvSpPr txBox="1"/>
          <p:nvPr/>
        </p:nvSpPr>
        <p:spPr>
          <a:xfrm>
            <a:off x="4769555" y="1956740"/>
            <a:ext cx="2743200" cy="4572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367E42-976C-DF60-3AA6-181C90700458}"/>
              </a:ext>
            </a:extLst>
          </p:cNvPr>
          <p:cNvSpPr txBox="1"/>
          <p:nvPr/>
        </p:nvSpPr>
        <p:spPr>
          <a:xfrm>
            <a:off x="3405481" y="1627481"/>
            <a:ext cx="7832607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+mn-lt"/>
                <a:cs typeface="+mn-lt"/>
              </a:rPr>
              <a:t>•    The University of Sunderland (</a:t>
            </a:r>
            <a:r>
              <a:rPr lang="en-US" sz="2000" err="1">
                <a:ea typeface="+mn-lt"/>
                <a:cs typeface="+mn-lt"/>
              </a:rPr>
              <a:t>UoS</a:t>
            </a:r>
            <a:r>
              <a:rPr lang="en-US" sz="2000">
                <a:ea typeface="+mn-lt"/>
                <a:cs typeface="+mn-lt"/>
              </a:rPr>
              <a:t>) Interdisciplinary Research Network: Adverse Childhood Experiences</a:t>
            </a:r>
            <a:endParaRPr lang="en-US" sz="2000">
              <a:cs typeface="Calibri"/>
            </a:endParaRPr>
          </a:p>
          <a:p>
            <a:r>
              <a:rPr lang="en-US" sz="2000">
                <a:ea typeface="+mn-lt"/>
                <a:cs typeface="+mn-lt"/>
              </a:rPr>
              <a:t>•    The </a:t>
            </a:r>
            <a:r>
              <a:rPr lang="en-US" sz="2000" err="1">
                <a:ea typeface="+mn-lt"/>
                <a:cs typeface="+mn-lt"/>
              </a:rPr>
              <a:t>UoS</a:t>
            </a:r>
            <a:r>
              <a:rPr lang="en-US" sz="2000">
                <a:ea typeface="+mn-lt"/>
                <a:cs typeface="+mn-lt"/>
              </a:rPr>
              <a:t>, Faculty of Education and Society, Discretionary Research and Knowledge Exchange Funding </a:t>
            </a:r>
            <a:endParaRPr lang="en-US" sz="20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C11591-EF8E-0615-5019-E50B013CA5CA}"/>
              </a:ext>
            </a:extLst>
          </p:cNvPr>
          <p:cNvSpPr txBox="1"/>
          <p:nvPr/>
        </p:nvSpPr>
        <p:spPr>
          <a:xfrm>
            <a:off x="3369734" y="3717807"/>
            <a:ext cx="7983124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• United Kingdom Research and Innovation (UKRI) Participatory Research Fund 2021-2022</a:t>
            </a:r>
            <a:endParaRPr lang="en-US" sz="2000">
              <a:cs typeface="Calibri"/>
            </a:endParaRPr>
          </a:p>
          <a:p>
            <a:r>
              <a:rPr lang="en-US" sz="2000"/>
              <a:t>• UKRI Policy Support Fund 2021-2022 </a:t>
            </a:r>
            <a:endParaRPr lang="en-US" sz="2000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b="1">
                <a:cs typeface="Calibri"/>
              </a:rPr>
              <a:t>Total cost of 4 projects: £27,997</a:t>
            </a: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883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5FCE-AD90-8D43-3CD6-ECC94D3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The partners</a:t>
            </a:r>
            <a:endParaRPr lang="en-US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8D329-8B02-93AE-21A2-7275B16C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Donna Walker and Nicole Hackett: The Link School, Sunderland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Denise Taylor and Lindsay Howells: Beacon of Light, Sunderland</a:t>
            </a: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Jake Vart and Johanna Butler: </a:t>
            </a:r>
            <a:r>
              <a:rPr lang="en-US" sz="1800" err="1">
                <a:ea typeface="+mn-lt"/>
                <a:cs typeface="+mn-lt"/>
              </a:rPr>
              <a:t>Hopespring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Dominic Gray: The Beacon Centre, South Tyneside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Kerrie Whelan: Endeavour Academy, Peterlee</a:t>
            </a: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Claire Blackett and Rachael Brown: Hurworth House School, Darlington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Rebecca Cross: River Tees Multi Academy Trust, Middlesbrough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Catherine Forster: The Bridge, Durham</a:t>
            </a:r>
            <a:endParaRPr lang="en-US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>
                <a:ea typeface="+mn-lt"/>
                <a:cs typeface="+mn-lt"/>
              </a:rPr>
              <a:t>Aileen Morrison: St Matthias, Bristol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Ruth Johnson: Theatre Director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Pav Gajek: Filmmaker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Ryan Graham: Graphic Design</a:t>
            </a:r>
          </a:p>
          <a:p>
            <a:pPr marL="0" indent="0">
              <a:buNone/>
            </a:pPr>
            <a:r>
              <a:rPr lang="en-US" sz="1800">
                <a:cs typeface="Calibri" panose="020F0502020204030204"/>
              </a:rPr>
              <a:t>Together for Children</a:t>
            </a:r>
          </a:p>
        </p:txBody>
      </p:sp>
      <p:pic>
        <p:nvPicPr>
          <p:cNvPr id="3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66764B31-1620-69FF-253F-FB58D85D6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634" y="368151"/>
            <a:ext cx="1403075" cy="927377"/>
          </a:xfrm>
          <a:prstGeom prst="rect">
            <a:avLst/>
          </a:prstGeom>
        </p:spPr>
      </p:pic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4CCDCF53-B380-B2E4-6A69-57B65E706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4240" y="261643"/>
            <a:ext cx="1182343" cy="1182343"/>
          </a:xfrm>
          <a:prstGeom prst="rect">
            <a:avLst/>
          </a:prstGeom>
        </p:spPr>
      </p:pic>
      <p:pic>
        <p:nvPicPr>
          <p:cNvPr id="5" name="Picture 6" descr="Logo, company name, sunburst chart&#10;&#10;Description automatically generated">
            <a:extLst>
              <a:ext uri="{FF2B5EF4-FFF2-40B4-BE49-F238E27FC236}">
                <a16:creationId xmlns:a16="http://schemas.microsoft.com/office/drawing/2014/main" id="{A67200D2-166F-1F0F-28DD-8DD71AF7B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495" y="298967"/>
            <a:ext cx="1705114" cy="892579"/>
          </a:xfrm>
          <a:prstGeom prst="rect">
            <a:avLst/>
          </a:prstGeom>
        </p:spPr>
      </p:pic>
      <p:pic>
        <p:nvPicPr>
          <p:cNvPr id="7" name="Picture 7" descr="Logo, icon&#10;&#10;Description automatically generated">
            <a:extLst>
              <a:ext uri="{FF2B5EF4-FFF2-40B4-BE49-F238E27FC236}">
                <a16:creationId xmlns:a16="http://schemas.microsoft.com/office/drawing/2014/main" id="{85D36C3D-1B93-3A0B-FC1F-0B534C5A6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271" y="2415986"/>
            <a:ext cx="1194621" cy="169219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A592A70-DE62-BE51-AD2E-95D6326693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367" y="5651779"/>
            <a:ext cx="2386781" cy="704087"/>
          </a:xfrm>
          <a:prstGeom prst="rect">
            <a:avLst/>
          </a:prstGeom>
        </p:spPr>
      </p:pic>
      <p:pic>
        <p:nvPicPr>
          <p:cNvPr id="9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7A8D5704-9357-553F-C801-E8BD46B40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7496" y="5660408"/>
            <a:ext cx="2399071" cy="711410"/>
          </a:xfrm>
          <a:prstGeom prst="rect">
            <a:avLst/>
          </a:prstGeom>
        </p:spPr>
      </p:pic>
      <p:pic>
        <p:nvPicPr>
          <p:cNvPr id="10" name="Picture 10" descr="Logo&#10;&#10;Description automatically generated">
            <a:extLst>
              <a:ext uri="{FF2B5EF4-FFF2-40B4-BE49-F238E27FC236}">
                <a16:creationId xmlns:a16="http://schemas.microsoft.com/office/drawing/2014/main" id="{CA58AD8F-8D8E-18F1-6F66-8AEC605269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1249" y="304954"/>
            <a:ext cx="1086158" cy="1098448"/>
          </a:xfrm>
          <a:prstGeom prst="rect">
            <a:avLst/>
          </a:prstGeom>
        </p:spPr>
      </p:pic>
      <p:pic>
        <p:nvPicPr>
          <p:cNvPr id="11" name="Picture 11" descr="A picture containing text, grass, sign&#10;&#10;Description automatically generated">
            <a:extLst>
              <a:ext uri="{FF2B5EF4-FFF2-40B4-BE49-F238E27FC236}">
                <a16:creationId xmlns:a16="http://schemas.microsoft.com/office/drawing/2014/main" id="{354FCAF1-1ADE-C040-EB5E-0455E251A8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4013" y="5662367"/>
            <a:ext cx="2227007" cy="707494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84342678-B772-F79A-7BC1-B4ED7508B9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7539" y="3000694"/>
            <a:ext cx="1405270" cy="67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0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5FCE-AD90-8D43-3CD6-ECC94D3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Accessing the materials</a:t>
            </a:r>
            <a:endParaRPr lang="en-US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840C-FA67-9919-FBF7-70B51C14A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Link: </a:t>
            </a:r>
            <a:r>
              <a:rPr lang="en-US" dirty="0">
                <a:ea typeface="+mn-lt"/>
                <a:cs typeface="+mn-lt"/>
                <a:hlinkClick r:id="rId2"/>
              </a:rPr>
              <a:t>Adverse Childhood Experiences | The University of Sunderland</a:t>
            </a: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Register for EYFS/Primary and Secondary (or both)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Films 1-5 (EYFS/Primary) and films (6-9) secondary 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551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05FCE-AD90-8D43-3CD6-ECC94D3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B0F0"/>
                </a:solidFill>
                <a:latin typeface="Calibri"/>
                <a:ea typeface="+mj-lt"/>
                <a:cs typeface="+mj-lt"/>
              </a:rPr>
              <a:t>Reach ...</a:t>
            </a:r>
            <a:endParaRPr lang="en-US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3840C-FA67-9919-FBF7-70B51C14A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951"/>
            <a:ext cx="4880932" cy="494498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>
                <a:cs typeface="Calibri"/>
              </a:rPr>
              <a:t>Local Authority SEND teams in England, schools, DfE, Charity sector, Queensland Government, Australia, TES</a:t>
            </a:r>
            <a:endParaRPr lang="en-US"/>
          </a:p>
          <a:p>
            <a:pPr marL="0" indent="0">
              <a:buNone/>
            </a:pPr>
            <a:endParaRPr lang="en-US" sz="2400" b="1" dirty="0">
              <a:solidFill>
                <a:srgbClr val="00B0F0"/>
              </a:solidFill>
              <a:latin typeface="Calibri Light"/>
              <a:cs typeface="Calibri Light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B0F0"/>
                </a:solidFill>
                <a:latin typeface="Calibri Light"/>
                <a:cs typeface="Calibri Light"/>
              </a:rPr>
              <a:t>Other projects …</a:t>
            </a:r>
            <a:endParaRPr lang="en-US" sz="2400" b="1">
              <a:solidFill>
                <a:srgbClr val="000000"/>
              </a:solidFill>
              <a:latin typeface="Calibri" panose="020F0502020204030204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libri"/>
                <a:cs typeface="Calibri"/>
              </a:rPr>
              <a:t>What works for Ukrainian Children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ea typeface="+mn-lt"/>
                <a:cs typeface="+mn-lt"/>
              </a:rPr>
              <a:t>#pullupachairparents</a:t>
            </a:r>
            <a:endParaRPr lang="en-US" sz="2400" dirty="0">
              <a:latin typeface="Calibri"/>
              <a:cs typeface="Calibri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libri"/>
                <a:cs typeface="Calibri"/>
              </a:rPr>
              <a:t>Local Data Accelerator Fund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latin typeface="Calibri"/>
                <a:cs typeface="Calibri"/>
              </a:rPr>
              <a:t>British Academy of Childhood Disability</a:t>
            </a:r>
            <a:endParaRPr lang="en-US" sz="2400"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cs typeface="Calibri" panose="020F0502020204030204"/>
              </a:rPr>
              <a:t>PhD publication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0" indent="0">
              <a:buNone/>
            </a:pPr>
            <a:endParaRPr lang="en-US">
              <a:cs typeface="Calibri"/>
            </a:endParaRPr>
          </a:p>
        </p:txBody>
      </p:sp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EEDEACA9-6A64-4292-8538-C9F61AB79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303" y="304299"/>
            <a:ext cx="5201264" cy="61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53C295F2-8FC1-BCA3-2D51-CD6707C4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2" y="183474"/>
            <a:ext cx="5808921" cy="58176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BAC76-D65F-46E4-D43E-DE5636232714}"/>
              </a:ext>
            </a:extLst>
          </p:cNvPr>
          <p:cNvSpPr txBox="1"/>
          <p:nvPr/>
        </p:nvSpPr>
        <p:spPr>
          <a:xfrm>
            <a:off x="6175744" y="478465"/>
            <a:ext cx="5374758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ea typeface="+mn-lt"/>
                <a:cs typeface="+mn-lt"/>
              </a:rPr>
              <a:t>Protective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>
                <a:ea typeface="+mn-lt"/>
                <a:cs typeface="+mn-lt"/>
              </a:rPr>
              <a:t>Enduring relationships</a:t>
            </a:r>
            <a:r>
              <a:rPr lang="en-GB" dirty="0">
                <a:ea typeface="+mn-lt"/>
                <a:cs typeface="+mn-lt"/>
              </a:rPr>
              <a:t>. Sustained relationships seemed to buffer the adversities encountered. A sense of belonging comes with enduring relationships</a:t>
            </a:r>
            <a:endParaRPr lang="en-GB" b="1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>
                <a:ea typeface="+mn-lt"/>
                <a:cs typeface="+mn-lt"/>
              </a:rPr>
              <a:t>In the know -</a:t>
            </a:r>
            <a:r>
              <a:rPr lang="en-GB" dirty="0">
                <a:ea typeface="+mn-lt"/>
                <a:cs typeface="+mn-lt"/>
              </a:rPr>
              <a:t> knowledgeable staff who know and </a:t>
            </a:r>
            <a:r>
              <a:rPr lang="en-GB">
                <a:ea typeface="+mn-lt"/>
                <a:cs typeface="+mn-lt"/>
              </a:rPr>
              <a:t>adhere to their </a:t>
            </a:r>
            <a:r>
              <a:rPr lang="en-GB" dirty="0">
                <a:ea typeface="+mn-lt"/>
                <a:cs typeface="+mn-lt"/>
              </a:rPr>
              <a:t>legal obligations are important</a:t>
            </a:r>
            <a:endParaRPr lang="en-GB" b="1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>
                <a:ea typeface="+mn-lt"/>
                <a:cs typeface="+mn-lt"/>
              </a:rPr>
              <a:t>Working it out -</a:t>
            </a:r>
            <a:r>
              <a:rPr lang="en-GB" dirty="0">
                <a:ea typeface="+mn-lt"/>
                <a:cs typeface="+mn-lt"/>
              </a:rPr>
              <a:t> assessment and identification of SEND </a:t>
            </a:r>
          </a:p>
          <a:p>
            <a:endParaRPr lang="en-US" dirty="0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en-GB" b="1" dirty="0">
                <a:ea typeface="+mn-lt"/>
                <a:cs typeface="+mn-lt"/>
              </a:rPr>
              <a:t>Doing the right thing -</a:t>
            </a:r>
            <a:r>
              <a:rPr lang="en-GB" dirty="0">
                <a:ea typeface="+mn-lt"/>
                <a:cs typeface="+mn-lt"/>
              </a:rPr>
              <a:t> recognising the need for and agreeing/applying reasonable adjustments. </a:t>
            </a:r>
            <a:r>
              <a:rPr lang="en-GB">
                <a:ea typeface="+mn-lt"/>
                <a:cs typeface="+mn-lt"/>
              </a:rPr>
              <a:t>Providing SEN support, bespoke environments, flexible </a:t>
            </a:r>
            <a:r>
              <a:rPr lang="en-GB" dirty="0">
                <a:ea typeface="+mn-lt"/>
                <a:cs typeface="+mn-lt"/>
              </a:rPr>
              <a:t>sanctions, school days and an offer of vocational</a:t>
            </a:r>
            <a:endParaRPr lang="en-US" dirty="0">
              <a:ea typeface="+mn-lt"/>
              <a:cs typeface="+mn-lt"/>
            </a:endParaRPr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31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D19B1-E318-1A8A-D0A2-87217F19B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rgbClr val="00B0E6"/>
                </a:solidFill>
                <a:ea typeface="+mj-lt"/>
                <a:cs typeface="+mj-lt"/>
              </a:rPr>
              <a:t>Q &amp; A</a:t>
            </a:r>
            <a:br>
              <a:rPr lang="en-US" b="1">
                <a:solidFill>
                  <a:srgbClr val="00B0E6"/>
                </a:solidFill>
                <a:ea typeface="+mj-lt"/>
                <a:cs typeface="+mj-lt"/>
              </a:rPr>
            </a:br>
            <a:r>
              <a:rPr lang="en-US" b="1">
                <a:solidFill>
                  <a:srgbClr val="00B0E6"/>
                </a:solidFill>
                <a:cs typeface="Calibri Light" panose="020F0302020204030204"/>
              </a:rPr>
              <a:t>How can we work together?</a:t>
            </a:r>
            <a:endParaRPr lang="en-US">
              <a:solidFill>
                <a:srgbClr val="00B0E6"/>
              </a:solidFill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144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f0d1e4-3247-4bb7-a2f2-310f92ab01ed">
      <Terms xmlns="http://schemas.microsoft.com/office/infopath/2007/PartnerControls"/>
    </lcf76f155ced4ddcb4097134ff3c332f>
    <TaxCatchAll xmlns="786956e8-7784-43f1-a477-c33e577ec2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09D7CC1A0C94B903714A2F6FE6082" ma:contentTypeVersion="16" ma:contentTypeDescription="Create a new document." ma:contentTypeScope="" ma:versionID="723687b7c93d202f3af41f9b0272abb4">
  <xsd:schema xmlns:xsd="http://www.w3.org/2001/XMLSchema" xmlns:xs="http://www.w3.org/2001/XMLSchema" xmlns:p="http://schemas.microsoft.com/office/2006/metadata/properties" xmlns:ns2="80f0d1e4-3247-4bb7-a2f2-310f92ab01ed" xmlns:ns3="786956e8-7784-43f1-a477-c33e577ec2e6" targetNamespace="http://schemas.microsoft.com/office/2006/metadata/properties" ma:root="true" ma:fieldsID="2a819d5186269acdaa1d56df0d248ac1" ns2:_="" ns3:_="">
    <xsd:import namespace="80f0d1e4-3247-4bb7-a2f2-310f92ab01ed"/>
    <xsd:import namespace="786956e8-7784-43f1-a477-c33e577ec2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0d1e4-3247-4bb7-a2f2-310f92ab01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baa3e28-8057-41f2-af68-cf7b87bed7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956e8-7784-43f1-a477-c33e577ec2e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5495de0-b676-4658-913f-14d085934978}" ma:internalName="TaxCatchAll" ma:showField="CatchAllData" ma:web="786956e8-7784-43f1-a477-c33e577ec2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E04BC1-2CBE-49C9-9F83-6F69C5830B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C49C6D-F241-449F-8780-D91FBCAAC0E3}">
  <ds:schemaRefs>
    <ds:schemaRef ds:uri="786956e8-7784-43f1-a477-c33e577ec2e6"/>
    <ds:schemaRef ds:uri="80f0d1e4-3247-4bb7-a2f2-310f92ab01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3E1305F-AD83-4E32-BA09-D8D79BA612A9}">
  <ds:schemaRefs>
    <ds:schemaRef ds:uri="786956e8-7784-43f1-a477-c33e577ec2e6"/>
    <ds:schemaRef ds:uri="80f0d1e4-3247-4bb7-a2f2-310f92ab01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Agenda ...</vt:lpstr>
      <vt:lpstr>The #pullupachair movement</vt:lpstr>
      <vt:lpstr>The funders ...</vt:lpstr>
      <vt:lpstr>The partners</vt:lpstr>
      <vt:lpstr>Accessing the materials</vt:lpstr>
      <vt:lpstr>Reach ...</vt:lpstr>
      <vt:lpstr>PowerPoint Presentation</vt:lpstr>
      <vt:lpstr>Q &amp; A How can we work together?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Martin-Denham (Staff)</dc:creator>
  <cp:revision>101</cp:revision>
  <dcterms:created xsi:type="dcterms:W3CDTF">2022-11-21T12:15:38Z</dcterms:created>
  <dcterms:modified xsi:type="dcterms:W3CDTF">2023-02-09T11:54:52Z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0x010100DA009D7CC1A0C94B903714A2F6FE6082</vt:lpwstr>
  </property>
  <property fmtid="{D5CDD505-2E9C-101B-9397-08002B2CF9AE}" pid="3" name="MediaServiceImageTags">
    <vt:lpwstr/>
  </property>
  <property fmtid="{D5CDD505-2E9C-101B-9397-08002B2CF9AE}" pid="4" name="MSIP_Label_739cd2be-b177-4b94-9dce-b3fa0203650e_Enabled">
    <vt:lpwstr>true</vt:lpwstr>
  </property>
  <property fmtid="{D5CDD505-2E9C-101B-9397-08002B2CF9AE}" pid="5" name="MSIP_Label_739cd2be-b177-4b94-9dce-b3fa0203650e_SetDate">
    <vt:lpwstr>2023-01-21T16:44:29Z</vt:lpwstr>
  </property>
  <property fmtid="{D5CDD505-2E9C-101B-9397-08002B2CF9AE}" pid="6" name="MSIP_Label_739cd2be-b177-4b94-9dce-b3fa0203650e_Method">
    <vt:lpwstr>Standard</vt:lpwstr>
  </property>
  <property fmtid="{D5CDD505-2E9C-101B-9397-08002B2CF9AE}" pid="7" name="MSIP_Label_739cd2be-b177-4b94-9dce-b3fa0203650e_Name">
    <vt:lpwstr>CONFIDENTIAL</vt:lpwstr>
  </property>
  <property fmtid="{D5CDD505-2E9C-101B-9397-08002B2CF9AE}" pid="8" name="MSIP_Label_739cd2be-b177-4b94-9dce-b3fa0203650e_SiteId">
    <vt:lpwstr>0676da8f-706a-4a2f-943c-bc49bcbd640c</vt:lpwstr>
  </property>
  <property fmtid="{D5CDD505-2E9C-101B-9397-08002B2CF9AE}" pid="9" name="MSIP_Label_739cd2be-b177-4b94-9dce-b3fa0203650e_ActionId">
    <vt:lpwstr>6b1f92c1-f61a-4745-9396-86af926ea48f</vt:lpwstr>
  </property>
  <property fmtid="{D5CDD505-2E9C-101B-9397-08002B2CF9AE}" pid="10" name="MSIP_Label_739cd2be-b177-4b94-9dce-b3fa0203650e_ContentBits">
    <vt:lpwstr>0</vt:lpwstr>
  </property>
</Properties>
</file>