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48" r:id="rId2"/>
  </p:sldMasterIdLst>
  <p:notesMasterIdLst>
    <p:notesMasterId r:id="rId19"/>
  </p:notesMasterIdLst>
  <p:sldIdLst>
    <p:sldId id="272" r:id="rId3"/>
    <p:sldId id="271" r:id="rId4"/>
    <p:sldId id="273" r:id="rId5"/>
    <p:sldId id="282" r:id="rId6"/>
    <p:sldId id="274" r:id="rId7"/>
    <p:sldId id="290" r:id="rId8"/>
    <p:sldId id="277" r:id="rId9"/>
    <p:sldId id="283" r:id="rId10"/>
    <p:sldId id="291" r:id="rId11"/>
    <p:sldId id="292" r:id="rId12"/>
    <p:sldId id="285" r:id="rId13"/>
    <p:sldId id="293" r:id="rId14"/>
    <p:sldId id="288" r:id="rId15"/>
    <p:sldId id="289" r:id="rId16"/>
    <p:sldId id="294" r:id="rId17"/>
    <p:sldId id="279" r:id="rId1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76D114-90F5-4D58-9159-BBA1731B1BC3}" v="338" dt="2023-03-01T19:54:27.6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04" autoAdjust="0"/>
    <p:restoredTop sz="94660"/>
  </p:normalViewPr>
  <p:slideViewPr>
    <p:cSldViewPr snapToGrid="0">
      <p:cViewPr varScale="1">
        <p:scale>
          <a:sx n="102" d="100"/>
          <a:sy n="102" d="100"/>
        </p:scale>
        <p:origin x="132"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orah Bell (Staff)" userId="9b9e6d5e-3e3c-4576-90e1-8c178178685d" providerId="ADAL" clId="{C476D114-90F5-4D58-9159-BBA1731B1BC3}"/>
    <pc:docChg chg="undo redo custSel addSld delSld modSld sldOrd modMainMaster">
      <pc:chgData name="Deborah Bell (Staff)" userId="9b9e6d5e-3e3c-4576-90e1-8c178178685d" providerId="ADAL" clId="{C476D114-90F5-4D58-9159-BBA1731B1BC3}" dt="2023-03-01T19:58:33.564" v="2451" actId="26606"/>
      <pc:docMkLst>
        <pc:docMk/>
      </pc:docMkLst>
      <pc:sldChg chg="addSp delSp modSp mod">
        <pc:chgData name="Deborah Bell (Staff)" userId="9b9e6d5e-3e3c-4576-90e1-8c178178685d" providerId="ADAL" clId="{C476D114-90F5-4D58-9159-BBA1731B1BC3}" dt="2023-03-01T19:58:33.564" v="2451" actId="26606"/>
        <pc:sldMkLst>
          <pc:docMk/>
          <pc:sldMk cId="1014813469" sldId="271"/>
        </pc:sldMkLst>
        <pc:spChg chg="mod">
          <ac:chgData name="Deborah Bell (Staff)" userId="9b9e6d5e-3e3c-4576-90e1-8c178178685d" providerId="ADAL" clId="{C476D114-90F5-4D58-9159-BBA1731B1BC3}" dt="2023-03-01T19:58:33.564" v="2451" actId="26606"/>
          <ac:spMkLst>
            <pc:docMk/>
            <pc:sldMk cId="1014813469" sldId="271"/>
            <ac:spMk id="2" creationId="{657D1A22-1801-4461-ABE6-C7D04AD89850}"/>
          </ac:spMkLst>
        </pc:spChg>
        <pc:spChg chg="add del">
          <ac:chgData name="Deborah Bell (Staff)" userId="9b9e6d5e-3e3c-4576-90e1-8c178178685d" providerId="ADAL" clId="{C476D114-90F5-4D58-9159-BBA1731B1BC3}" dt="2023-03-01T19:58:33.564" v="2451" actId="26606"/>
          <ac:spMkLst>
            <pc:docMk/>
            <pc:sldMk cId="1014813469" sldId="271"/>
            <ac:spMk id="80" creationId="{955A2079-FA98-4876-80F0-72364A7D2EA4}"/>
          </ac:spMkLst>
        </pc:spChg>
        <pc:spChg chg="add">
          <ac:chgData name="Deborah Bell (Staff)" userId="9b9e6d5e-3e3c-4576-90e1-8c178178685d" providerId="ADAL" clId="{C476D114-90F5-4D58-9159-BBA1731B1BC3}" dt="2023-03-01T19:58:33.564" v="2451" actId="26606"/>
          <ac:spMkLst>
            <pc:docMk/>
            <pc:sldMk cId="1014813469" sldId="271"/>
            <ac:spMk id="85" creationId="{6C4028FD-8BAA-4A19-BFDE-594D991B7552}"/>
          </ac:spMkLst>
        </pc:spChg>
        <pc:graphicFrameChg chg="mod modGraphic">
          <ac:chgData name="Deborah Bell (Staff)" userId="9b9e6d5e-3e3c-4576-90e1-8c178178685d" providerId="ADAL" clId="{C476D114-90F5-4D58-9159-BBA1731B1BC3}" dt="2023-03-01T19:58:33.564" v="2451" actId="26606"/>
          <ac:graphicFrameMkLst>
            <pc:docMk/>
            <pc:sldMk cId="1014813469" sldId="271"/>
            <ac:graphicFrameMk id="5" creationId="{BD615774-4A4A-4C94-A152-A33C6D72416E}"/>
          </ac:graphicFrameMkLst>
        </pc:graphicFrameChg>
        <pc:picChg chg="del">
          <ac:chgData name="Deborah Bell (Staff)" userId="9b9e6d5e-3e3c-4576-90e1-8c178178685d" providerId="ADAL" clId="{C476D114-90F5-4D58-9159-BBA1731B1BC3}" dt="2023-02-27T19:24:30.343" v="496" actId="478"/>
          <ac:picMkLst>
            <pc:docMk/>
            <pc:sldMk cId="1014813469" sldId="271"/>
            <ac:picMk id="136" creationId="{D9875879-7E56-428F-9B81-3FD2B29F1D22}"/>
          </ac:picMkLst>
        </pc:picChg>
        <pc:cxnChg chg="del">
          <ac:chgData name="Deborah Bell (Staff)" userId="9b9e6d5e-3e3c-4576-90e1-8c178178685d" providerId="ADAL" clId="{C476D114-90F5-4D58-9159-BBA1731B1BC3}" dt="2023-02-27T19:24:37.391" v="497" actId="26606"/>
          <ac:cxnSpMkLst>
            <pc:docMk/>
            <pc:sldMk cId="1014813469" sldId="271"/>
            <ac:cxnSpMk id="75" creationId="{A7F400EE-A8A5-48AF-B4D6-291B52C6F0B0}"/>
          </ac:cxnSpMkLst>
        </pc:cxnChg>
      </pc:sldChg>
      <pc:sldChg chg="addSp delSp modSp mod setBg setClrOvrMap">
        <pc:chgData name="Deborah Bell (Staff)" userId="9b9e6d5e-3e3c-4576-90e1-8c178178685d" providerId="ADAL" clId="{C476D114-90F5-4D58-9159-BBA1731B1BC3}" dt="2023-03-01T19:54:24.561" v="2411"/>
        <pc:sldMkLst>
          <pc:docMk/>
          <pc:sldMk cId="138659419" sldId="272"/>
        </pc:sldMkLst>
        <pc:spChg chg="add del mod">
          <ac:chgData name="Deborah Bell (Staff)" userId="9b9e6d5e-3e3c-4576-90e1-8c178178685d" providerId="ADAL" clId="{C476D114-90F5-4D58-9159-BBA1731B1BC3}" dt="2023-02-27T19:42:13.059" v="1376" actId="26606"/>
          <ac:spMkLst>
            <pc:docMk/>
            <pc:sldMk cId="138659419" sldId="272"/>
            <ac:spMk id="2" creationId="{00000000-0000-0000-0000-000000000000}"/>
          </ac:spMkLst>
        </pc:spChg>
        <pc:spChg chg="mod">
          <ac:chgData name="Deborah Bell (Staff)" userId="9b9e6d5e-3e3c-4576-90e1-8c178178685d" providerId="ADAL" clId="{C476D114-90F5-4D58-9159-BBA1731B1BC3}" dt="2023-02-27T19:42:42.255" v="1382" actId="207"/>
          <ac:spMkLst>
            <pc:docMk/>
            <pc:sldMk cId="138659419" sldId="272"/>
            <ac:spMk id="3" creationId="{00000000-0000-0000-0000-000000000000}"/>
          </ac:spMkLst>
        </pc:spChg>
        <pc:spChg chg="mod">
          <ac:chgData name="Deborah Bell (Staff)" userId="9b9e6d5e-3e3c-4576-90e1-8c178178685d" providerId="ADAL" clId="{C476D114-90F5-4D58-9159-BBA1731B1BC3}" dt="2023-03-01T19:53:40.039" v="2409" actId="207"/>
          <ac:spMkLst>
            <pc:docMk/>
            <pc:sldMk cId="138659419" sldId="272"/>
            <ac:spMk id="4" creationId="{5B38F2DC-7045-4F9F-881E-CE7DEEFBADB7}"/>
          </ac:spMkLst>
        </pc:spChg>
        <pc:spChg chg="add del mod">
          <ac:chgData name="Deborah Bell (Staff)" userId="9b9e6d5e-3e3c-4576-90e1-8c178178685d" providerId="ADAL" clId="{C476D114-90F5-4D58-9159-BBA1731B1BC3}" dt="2023-02-27T19:42:12.694" v="1375" actId="478"/>
          <ac:spMkLst>
            <pc:docMk/>
            <pc:sldMk cId="138659419" sldId="272"/>
            <ac:spMk id="6" creationId="{0B3C77C7-16BB-2840-381D-93FCC4AA5C27}"/>
          </ac:spMkLst>
        </pc:spChg>
        <pc:spChg chg="add del">
          <ac:chgData name="Deborah Bell (Staff)" userId="9b9e6d5e-3e3c-4576-90e1-8c178178685d" providerId="ADAL" clId="{C476D114-90F5-4D58-9159-BBA1731B1BC3}" dt="2023-02-27T19:40:05.576" v="1306" actId="26606"/>
          <ac:spMkLst>
            <pc:docMk/>
            <pc:sldMk cId="138659419" sldId="272"/>
            <ac:spMk id="9" creationId="{E35A04CF-97D4-4FF7-B359-C546B1F62E54}"/>
          </ac:spMkLst>
        </pc:spChg>
        <pc:spChg chg="add del">
          <ac:chgData name="Deborah Bell (Staff)" userId="9b9e6d5e-3e3c-4576-90e1-8c178178685d" providerId="ADAL" clId="{C476D114-90F5-4D58-9159-BBA1731B1BC3}" dt="2023-02-27T19:40:05.576" v="1306" actId="26606"/>
          <ac:spMkLst>
            <pc:docMk/>
            <pc:sldMk cId="138659419" sldId="272"/>
            <ac:spMk id="11" creationId="{1DE7243B-5109-444B-8FAF-7437C66BC0E9}"/>
          </ac:spMkLst>
        </pc:spChg>
        <pc:spChg chg="add del">
          <ac:chgData name="Deborah Bell (Staff)" userId="9b9e6d5e-3e3c-4576-90e1-8c178178685d" providerId="ADAL" clId="{C476D114-90F5-4D58-9159-BBA1731B1BC3}" dt="2023-02-27T19:40:05.576" v="1306" actId="26606"/>
          <ac:spMkLst>
            <pc:docMk/>
            <pc:sldMk cId="138659419" sldId="272"/>
            <ac:spMk id="13" creationId="{4C5D6221-DA7B-4611-AA26-7D8E349FDE96}"/>
          </ac:spMkLst>
        </pc:spChg>
        <pc:spChg chg="add del">
          <ac:chgData name="Deborah Bell (Staff)" userId="9b9e6d5e-3e3c-4576-90e1-8c178178685d" providerId="ADAL" clId="{C476D114-90F5-4D58-9159-BBA1731B1BC3}" dt="2023-02-27T19:40:24.195" v="1308" actId="26606"/>
          <ac:spMkLst>
            <pc:docMk/>
            <pc:sldMk cId="138659419" sldId="272"/>
            <ac:spMk id="15" creationId="{B36F400F-DF28-43BC-8D8E-4929793B392A}"/>
          </ac:spMkLst>
        </pc:spChg>
        <pc:spChg chg="add del">
          <ac:chgData name="Deborah Bell (Staff)" userId="9b9e6d5e-3e3c-4576-90e1-8c178178685d" providerId="ADAL" clId="{C476D114-90F5-4D58-9159-BBA1731B1BC3}" dt="2023-02-27T19:40:25.719" v="1310" actId="26606"/>
          <ac:spMkLst>
            <pc:docMk/>
            <pc:sldMk cId="138659419" sldId="272"/>
            <ac:spMk id="17" creationId="{4FFBEE45-F140-49D5-85EA-C78C24340B23}"/>
          </ac:spMkLst>
        </pc:spChg>
        <pc:spChg chg="add del">
          <ac:chgData name="Deborah Bell (Staff)" userId="9b9e6d5e-3e3c-4576-90e1-8c178178685d" providerId="ADAL" clId="{C476D114-90F5-4D58-9159-BBA1731B1BC3}" dt="2023-02-27T19:40:28.670" v="1312" actId="26606"/>
          <ac:spMkLst>
            <pc:docMk/>
            <pc:sldMk cId="138659419" sldId="272"/>
            <ac:spMk id="19" creationId="{1E214AA7-F028-4A0D-8698-61AEC754D1BC}"/>
          </ac:spMkLst>
        </pc:spChg>
        <pc:spChg chg="add del">
          <ac:chgData name="Deborah Bell (Staff)" userId="9b9e6d5e-3e3c-4576-90e1-8c178178685d" providerId="ADAL" clId="{C476D114-90F5-4D58-9159-BBA1731B1BC3}" dt="2023-02-27T19:40:30.240" v="1314" actId="26606"/>
          <ac:spMkLst>
            <pc:docMk/>
            <pc:sldMk cId="138659419" sldId="272"/>
            <ac:spMk id="22" creationId="{E35A04CF-97D4-4FF7-B359-C546B1F62E54}"/>
          </ac:spMkLst>
        </pc:spChg>
        <pc:spChg chg="add del">
          <ac:chgData name="Deborah Bell (Staff)" userId="9b9e6d5e-3e3c-4576-90e1-8c178178685d" providerId="ADAL" clId="{C476D114-90F5-4D58-9159-BBA1731B1BC3}" dt="2023-02-27T19:40:30.240" v="1314" actId="26606"/>
          <ac:spMkLst>
            <pc:docMk/>
            <pc:sldMk cId="138659419" sldId="272"/>
            <ac:spMk id="23" creationId="{1DE7243B-5109-444B-8FAF-7437C66BC0E9}"/>
          </ac:spMkLst>
        </pc:spChg>
        <pc:spChg chg="add del">
          <ac:chgData name="Deborah Bell (Staff)" userId="9b9e6d5e-3e3c-4576-90e1-8c178178685d" providerId="ADAL" clId="{C476D114-90F5-4D58-9159-BBA1731B1BC3}" dt="2023-02-27T19:40:30.240" v="1314" actId="26606"/>
          <ac:spMkLst>
            <pc:docMk/>
            <pc:sldMk cId="138659419" sldId="272"/>
            <ac:spMk id="24" creationId="{4C5D6221-DA7B-4611-AA26-7D8E349FDE96}"/>
          </ac:spMkLst>
        </pc:spChg>
        <pc:spChg chg="add del">
          <ac:chgData name="Deborah Bell (Staff)" userId="9b9e6d5e-3e3c-4576-90e1-8c178178685d" providerId="ADAL" clId="{C476D114-90F5-4D58-9159-BBA1731B1BC3}" dt="2023-02-27T19:40:43.361" v="1316" actId="26606"/>
          <ac:spMkLst>
            <pc:docMk/>
            <pc:sldMk cId="138659419" sldId="272"/>
            <ac:spMk id="26" creationId="{8CA06CD6-90CA-4C45-856C-6771339E1E22}"/>
          </ac:spMkLst>
        </pc:spChg>
        <pc:spChg chg="add del">
          <ac:chgData name="Deborah Bell (Staff)" userId="9b9e6d5e-3e3c-4576-90e1-8c178178685d" providerId="ADAL" clId="{C476D114-90F5-4D58-9159-BBA1731B1BC3}" dt="2023-02-27T19:40:45.378" v="1318" actId="26606"/>
          <ac:spMkLst>
            <pc:docMk/>
            <pc:sldMk cId="138659419" sldId="272"/>
            <ac:spMk id="29" creationId="{9F7D788E-2C1B-4EF4-8719-12613771FF98}"/>
          </ac:spMkLst>
        </pc:spChg>
        <pc:spChg chg="add del">
          <ac:chgData name="Deborah Bell (Staff)" userId="9b9e6d5e-3e3c-4576-90e1-8c178178685d" providerId="ADAL" clId="{C476D114-90F5-4D58-9159-BBA1731B1BC3}" dt="2023-02-27T19:40:45.378" v="1318" actId="26606"/>
          <ac:spMkLst>
            <pc:docMk/>
            <pc:sldMk cId="138659419" sldId="272"/>
            <ac:spMk id="30" creationId="{7C54E824-C0F4-480B-BC88-689F50C45FBD}"/>
          </ac:spMkLst>
        </pc:spChg>
        <pc:spChg chg="add del">
          <ac:chgData name="Deborah Bell (Staff)" userId="9b9e6d5e-3e3c-4576-90e1-8c178178685d" providerId="ADAL" clId="{C476D114-90F5-4D58-9159-BBA1731B1BC3}" dt="2023-02-27T19:40:45.378" v="1318" actId="26606"/>
          <ac:spMkLst>
            <pc:docMk/>
            <pc:sldMk cId="138659419" sldId="272"/>
            <ac:spMk id="31" creationId="{58DEA6A1-FC5C-4E6E-BBBF-7E472949B394}"/>
          </ac:spMkLst>
        </pc:spChg>
        <pc:spChg chg="add del">
          <ac:chgData name="Deborah Bell (Staff)" userId="9b9e6d5e-3e3c-4576-90e1-8c178178685d" providerId="ADAL" clId="{C476D114-90F5-4D58-9159-BBA1731B1BC3}" dt="2023-02-27T19:40:45.378" v="1318" actId="26606"/>
          <ac:spMkLst>
            <pc:docMk/>
            <pc:sldMk cId="138659419" sldId="272"/>
            <ac:spMk id="32" creationId="{96AAAC3B-1954-46B7-BBAC-27DFF5B5295F}"/>
          </ac:spMkLst>
        </pc:spChg>
        <pc:spChg chg="add del">
          <ac:chgData name="Deborah Bell (Staff)" userId="9b9e6d5e-3e3c-4576-90e1-8c178178685d" providerId="ADAL" clId="{C476D114-90F5-4D58-9159-BBA1731B1BC3}" dt="2023-02-27T19:40:45.378" v="1318" actId="26606"/>
          <ac:spMkLst>
            <pc:docMk/>
            <pc:sldMk cId="138659419" sldId="272"/>
            <ac:spMk id="33" creationId="{A5AD6500-BB62-4AAC-9D2F-C10DDC90CBB1}"/>
          </ac:spMkLst>
        </pc:spChg>
        <pc:spChg chg="add del">
          <ac:chgData name="Deborah Bell (Staff)" userId="9b9e6d5e-3e3c-4576-90e1-8c178178685d" providerId="ADAL" clId="{C476D114-90F5-4D58-9159-BBA1731B1BC3}" dt="2023-02-27T19:40:48.124" v="1320" actId="26606"/>
          <ac:spMkLst>
            <pc:docMk/>
            <pc:sldMk cId="138659419" sldId="272"/>
            <ac:spMk id="35" creationId="{10F24D38-B79E-44B4-830E-043F45D96DC2}"/>
          </ac:spMkLst>
        </pc:spChg>
        <pc:spChg chg="add del">
          <ac:chgData name="Deborah Bell (Staff)" userId="9b9e6d5e-3e3c-4576-90e1-8c178178685d" providerId="ADAL" clId="{C476D114-90F5-4D58-9159-BBA1731B1BC3}" dt="2023-02-27T19:40:55.193" v="1322" actId="26606"/>
          <ac:spMkLst>
            <pc:docMk/>
            <pc:sldMk cId="138659419" sldId="272"/>
            <ac:spMk id="38" creationId="{B36F400F-DF28-43BC-8D8E-4929793B392A}"/>
          </ac:spMkLst>
        </pc:spChg>
        <pc:spChg chg="add del">
          <ac:chgData name="Deborah Bell (Staff)" userId="9b9e6d5e-3e3c-4576-90e1-8c178178685d" providerId="ADAL" clId="{C476D114-90F5-4D58-9159-BBA1731B1BC3}" dt="2023-02-27T19:42:13.059" v="1376" actId="26606"/>
          <ac:spMkLst>
            <pc:docMk/>
            <pc:sldMk cId="138659419" sldId="272"/>
            <ac:spMk id="40" creationId="{1E214AA7-F028-4A0D-8698-61AEC754D1BC}"/>
          </ac:spMkLst>
        </pc:spChg>
        <pc:cxnChg chg="add del">
          <ac:chgData name="Deborah Bell (Staff)" userId="9b9e6d5e-3e3c-4576-90e1-8c178178685d" providerId="ADAL" clId="{C476D114-90F5-4D58-9159-BBA1731B1BC3}" dt="2023-02-27T19:40:28.670" v="1312" actId="26606"/>
          <ac:cxnSpMkLst>
            <pc:docMk/>
            <pc:sldMk cId="138659419" sldId="272"/>
            <ac:cxnSpMk id="20" creationId="{D6206FDC-2777-4D7F-AF9C-73413DA664C9}"/>
          </ac:cxnSpMkLst>
        </pc:cxnChg>
        <pc:cxnChg chg="add del">
          <ac:chgData name="Deborah Bell (Staff)" userId="9b9e6d5e-3e3c-4576-90e1-8c178178685d" providerId="ADAL" clId="{C476D114-90F5-4D58-9159-BBA1731B1BC3}" dt="2023-02-27T19:40:43.361" v="1316" actId="26606"/>
          <ac:cxnSpMkLst>
            <pc:docMk/>
            <pc:sldMk cId="138659419" sldId="272"/>
            <ac:cxnSpMk id="27" creationId="{5021601D-2758-4B15-A31C-FDA184C51B3A}"/>
          </ac:cxnSpMkLst>
        </pc:cxnChg>
        <pc:cxnChg chg="add del">
          <ac:chgData name="Deborah Bell (Staff)" userId="9b9e6d5e-3e3c-4576-90e1-8c178178685d" providerId="ADAL" clId="{C476D114-90F5-4D58-9159-BBA1731B1BC3}" dt="2023-02-27T19:40:48.124" v="1320" actId="26606"/>
          <ac:cxnSpMkLst>
            <pc:docMk/>
            <pc:sldMk cId="138659419" sldId="272"/>
            <ac:cxnSpMk id="36" creationId="{FC469874-256B-45B3-A79C-7591B4BA1ECC}"/>
          </ac:cxnSpMkLst>
        </pc:cxnChg>
        <pc:cxnChg chg="add del">
          <ac:chgData name="Deborah Bell (Staff)" userId="9b9e6d5e-3e3c-4576-90e1-8c178178685d" providerId="ADAL" clId="{C476D114-90F5-4D58-9159-BBA1731B1BC3}" dt="2023-02-27T19:42:13.059" v="1376" actId="26606"/>
          <ac:cxnSpMkLst>
            <pc:docMk/>
            <pc:sldMk cId="138659419" sldId="272"/>
            <ac:cxnSpMk id="41" creationId="{D6206FDC-2777-4D7F-AF9C-73413DA664C9}"/>
          </ac:cxnSpMkLst>
        </pc:cxnChg>
      </pc:sldChg>
      <pc:sldChg chg="addSp delSp modSp mod delDesignElem">
        <pc:chgData name="Deborah Bell (Staff)" userId="9b9e6d5e-3e3c-4576-90e1-8c178178685d" providerId="ADAL" clId="{C476D114-90F5-4D58-9159-BBA1731B1BC3}" dt="2023-03-01T19:58:22.193" v="2450" actId="26606"/>
        <pc:sldMkLst>
          <pc:docMk/>
          <pc:sldMk cId="4100992944" sldId="273"/>
        </pc:sldMkLst>
        <pc:spChg chg="mod">
          <ac:chgData name="Deborah Bell (Staff)" userId="9b9e6d5e-3e3c-4576-90e1-8c178178685d" providerId="ADAL" clId="{C476D114-90F5-4D58-9159-BBA1731B1BC3}" dt="2023-03-01T19:58:22.193" v="2450" actId="26606"/>
          <ac:spMkLst>
            <pc:docMk/>
            <pc:sldMk cId="4100992944" sldId="273"/>
            <ac:spMk id="2" creationId="{657D1A22-1801-4461-ABE6-C7D04AD89850}"/>
          </ac:spMkLst>
        </pc:spChg>
        <pc:spChg chg="mod">
          <ac:chgData name="Deborah Bell (Staff)" userId="9b9e6d5e-3e3c-4576-90e1-8c178178685d" providerId="ADAL" clId="{C476D114-90F5-4D58-9159-BBA1731B1BC3}" dt="2023-03-01T19:58:22.193" v="2450" actId="26606"/>
          <ac:spMkLst>
            <pc:docMk/>
            <pc:sldMk cId="4100992944" sldId="273"/>
            <ac:spMk id="3" creationId="{882FB4EC-24DF-4C1D-8134-79D056ACC5A6}"/>
          </ac:spMkLst>
        </pc:spChg>
        <pc:spChg chg="add">
          <ac:chgData name="Deborah Bell (Staff)" userId="9b9e6d5e-3e3c-4576-90e1-8c178178685d" providerId="ADAL" clId="{C476D114-90F5-4D58-9159-BBA1731B1BC3}" dt="2023-03-01T19:58:22.193" v="2450" actId="26606"/>
          <ac:spMkLst>
            <pc:docMk/>
            <pc:sldMk cId="4100992944" sldId="273"/>
            <ac:spMk id="12" creationId="{D009D6D5-DAC2-4A8B-A17A-E206B9012D09}"/>
          </ac:spMkLst>
        </pc:spChg>
        <pc:picChg chg="mod">
          <ac:chgData name="Deborah Bell (Staff)" userId="9b9e6d5e-3e3c-4576-90e1-8c178178685d" providerId="ADAL" clId="{C476D114-90F5-4D58-9159-BBA1731B1BC3}" dt="2023-03-01T19:58:22.193" v="2450" actId="26606"/>
          <ac:picMkLst>
            <pc:docMk/>
            <pc:sldMk cId="4100992944" sldId="273"/>
            <ac:picMk id="6" creationId="{40B9BD83-EB62-4F27-946B-26D3871987B0}"/>
          </ac:picMkLst>
        </pc:picChg>
        <pc:cxnChg chg="add del">
          <ac:chgData name="Deborah Bell (Staff)" userId="9b9e6d5e-3e3c-4576-90e1-8c178178685d" providerId="ADAL" clId="{C476D114-90F5-4D58-9159-BBA1731B1BC3}" dt="2023-03-01T19:58:22.193" v="2450" actId="26606"/>
          <ac:cxnSpMkLst>
            <pc:docMk/>
            <pc:sldMk cId="4100992944" sldId="273"/>
            <ac:cxnSpMk id="7" creationId="{A7F400EE-A8A5-48AF-B4D6-291B52C6F0B0}"/>
          </ac:cxnSpMkLst>
        </pc:cxnChg>
      </pc:sldChg>
      <pc:sldChg chg="addSp delSp modSp mod">
        <pc:chgData name="Deborah Bell (Staff)" userId="9b9e6d5e-3e3c-4576-90e1-8c178178685d" providerId="ADAL" clId="{C476D114-90F5-4D58-9159-BBA1731B1BC3}" dt="2023-02-27T19:44:00.844" v="1429"/>
        <pc:sldMkLst>
          <pc:docMk/>
          <pc:sldMk cId="1487682743" sldId="274"/>
        </pc:sldMkLst>
        <pc:spChg chg="mod">
          <ac:chgData name="Deborah Bell (Staff)" userId="9b9e6d5e-3e3c-4576-90e1-8c178178685d" providerId="ADAL" clId="{C476D114-90F5-4D58-9159-BBA1731B1BC3}" dt="2023-02-27T19:43:47.173" v="1427" actId="20577"/>
          <ac:spMkLst>
            <pc:docMk/>
            <pc:sldMk cId="1487682743" sldId="274"/>
            <ac:spMk id="2" creationId="{C1FC7656-0591-4BE1-B082-28D51E655D76}"/>
          </ac:spMkLst>
        </pc:spChg>
        <pc:spChg chg="mod">
          <ac:chgData name="Deborah Bell (Staff)" userId="9b9e6d5e-3e3c-4576-90e1-8c178178685d" providerId="ADAL" clId="{C476D114-90F5-4D58-9159-BBA1731B1BC3}" dt="2023-02-27T19:44:00.844" v="1429"/>
          <ac:spMkLst>
            <pc:docMk/>
            <pc:sldMk cId="1487682743" sldId="274"/>
            <ac:spMk id="3" creationId="{6E467C92-9D57-45C5-A811-530B40C3FB5C}"/>
          </ac:spMkLst>
        </pc:spChg>
        <pc:spChg chg="del">
          <ac:chgData name="Deborah Bell (Staff)" userId="9b9e6d5e-3e3c-4576-90e1-8c178178685d" providerId="ADAL" clId="{C476D114-90F5-4D58-9159-BBA1731B1BC3}" dt="2023-02-27T19:28:08.509" v="726" actId="26606"/>
          <ac:spMkLst>
            <pc:docMk/>
            <pc:sldMk cId="1487682743" sldId="274"/>
            <ac:spMk id="45" creationId="{907EF6B7-1338-4443-8C46-6A318D952DFD}"/>
          </ac:spMkLst>
        </pc:spChg>
        <pc:spChg chg="del">
          <ac:chgData name="Deborah Bell (Staff)" userId="9b9e6d5e-3e3c-4576-90e1-8c178178685d" providerId="ADAL" clId="{C476D114-90F5-4D58-9159-BBA1731B1BC3}" dt="2023-02-27T19:28:08.509" v="726" actId="26606"/>
          <ac:spMkLst>
            <pc:docMk/>
            <pc:sldMk cId="1487682743" sldId="274"/>
            <ac:spMk id="47" creationId="{DAAE4CDD-124C-4DCF-9584-B6033B545DD5}"/>
          </ac:spMkLst>
        </pc:spChg>
        <pc:spChg chg="del">
          <ac:chgData name="Deborah Bell (Staff)" userId="9b9e6d5e-3e3c-4576-90e1-8c178178685d" providerId="ADAL" clId="{C476D114-90F5-4D58-9159-BBA1731B1BC3}" dt="2023-02-27T19:28:08.509" v="726" actId="26606"/>
          <ac:spMkLst>
            <pc:docMk/>
            <pc:sldMk cId="1487682743" sldId="274"/>
            <ac:spMk id="49" creationId="{081E4A58-353D-44AE-B2FC-2A74E2E400F7}"/>
          </ac:spMkLst>
        </pc:spChg>
        <pc:spChg chg="add">
          <ac:chgData name="Deborah Bell (Staff)" userId="9b9e6d5e-3e3c-4576-90e1-8c178178685d" providerId="ADAL" clId="{C476D114-90F5-4D58-9159-BBA1731B1BC3}" dt="2023-02-27T19:28:08.509" v="726" actId="26606"/>
          <ac:spMkLst>
            <pc:docMk/>
            <pc:sldMk cId="1487682743" sldId="274"/>
            <ac:spMk id="54" creationId="{827B839B-9ADE-406B-8590-F1CAEDED45A1}"/>
          </ac:spMkLst>
        </pc:spChg>
        <pc:spChg chg="add">
          <ac:chgData name="Deborah Bell (Staff)" userId="9b9e6d5e-3e3c-4576-90e1-8c178178685d" providerId="ADAL" clId="{C476D114-90F5-4D58-9159-BBA1731B1BC3}" dt="2023-02-27T19:28:08.509" v="726" actId="26606"/>
          <ac:spMkLst>
            <pc:docMk/>
            <pc:sldMk cId="1487682743" sldId="274"/>
            <ac:spMk id="56" creationId="{CFE45BF0-46DB-408C-B5F7-7B11716805D4}"/>
          </ac:spMkLst>
        </pc:spChg>
        <pc:spChg chg="add">
          <ac:chgData name="Deborah Bell (Staff)" userId="9b9e6d5e-3e3c-4576-90e1-8c178178685d" providerId="ADAL" clId="{C476D114-90F5-4D58-9159-BBA1731B1BC3}" dt="2023-02-27T19:28:08.509" v="726" actId="26606"/>
          <ac:spMkLst>
            <pc:docMk/>
            <pc:sldMk cId="1487682743" sldId="274"/>
            <ac:spMk id="58" creationId="{2AEBC8F2-97B1-41B4-93F1-2D289E197FBA}"/>
          </ac:spMkLst>
        </pc:spChg>
        <pc:spChg chg="add">
          <ac:chgData name="Deborah Bell (Staff)" userId="9b9e6d5e-3e3c-4576-90e1-8c178178685d" providerId="ADAL" clId="{C476D114-90F5-4D58-9159-BBA1731B1BC3}" dt="2023-02-27T19:28:08.509" v="726" actId="26606"/>
          <ac:spMkLst>
            <pc:docMk/>
            <pc:sldMk cId="1487682743" sldId="274"/>
            <ac:spMk id="60" creationId="{472E3A19-F5D5-48FC-BB9C-48C2F68F598B}"/>
          </ac:spMkLst>
        </pc:spChg>
        <pc:spChg chg="add">
          <ac:chgData name="Deborah Bell (Staff)" userId="9b9e6d5e-3e3c-4576-90e1-8c178178685d" providerId="ADAL" clId="{C476D114-90F5-4D58-9159-BBA1731B1BC3}" dt="2023-02-27T19:28:08.509" v="726" actId="26606"/>
          <ac:spMkLst>
            <pc:docMk/>
            <pc:sldMk cId="1487682743" sldId="274"/>
            <ac:spMk id="62" creationId="{7A62E32F-BB65-43A8-8EB5-92346890E549}"/>
          </ac:spMkLst>
        </pc:spChg>
        <pc:spChg chg="add">
          <ac:chgData name="Deborah Bell (Staff)" userId="9b9e6d5e-3e3c-4576-90e1-8c178178685d" providerId="ADAL" clId="{C476D114-90F5-4D58-9159-BBA1731B1BC3}" dt="2023-02-27T19:28:08.509" v="726" actId="26606"/>
          <ac:spMkLst>
            <pc:docMk/>
            <pc:sldMk cId="1487682743" sldId="274"/>
            <ac:spMk id="64" creationId="{14E91B64-9FCC-451E-AFB4-A827D6329367}"/>
          </ac:spMkLst>
        </pc:spChg>
      </pc:sldChg>
      <pc:sldChg chg="addSp delSp modSp del mod">
        <pc:chgData name="Deborah Bell (Staff)" userId="9b9e6d5e-3e3c-4576-90e1-8c178178685d" providerId="ADAL" clId="{C476D114-90F5-4D58-9159-BBA1731B1BC3}" dt="2023-02-27T19:44:05.539" v="1430" actId="2696"/>
        <pc:sldMkLst>
          <pc:docMk/>
          <pc:sldMk cId="454324739" sldId="275"/>
        </pc:sldMkLst>
        <pc:spChg chg="mod">
          <ac:chgData name="Deborah Bell (Staff)" userId="9b9e6d5e-3e3c-4576-90e1-8c178178685d" providerId="ADAL" clId="{C476D114-90F5-4D58-9159-BBA1731B1BC3}" dt="2023-02-27T19:43:02.383" v="1383" actId="26606"/>
          <ac:spMkLst>
            <pc:docMk/>
            <pc:sldMk cId="454324739" sldId="275"/>
            <ac:spMk id="2" creationId="{8C54DB1B-6A83-4416-B7F4-CCE38EE03F4A}"/>
          </ac:spMkLst>
        </pc:spChg>
        <pc:spChg chg="mod">
          <ac:chgData name="Deborah Bell (Staff)" userId="9b9e6d5e-3e3c-4576-90e1-8c178178685d" providerId="ADAL" clId="{C476D114-90F5-4D58-9159-BBA1731B1BC3}" dt="2023-02-27T19:43:02.383" v="1383" actId="26606"/>
          <ac:spMkLst>
            <pc:docMk/>
            <pc:sldMk cId="454324739" sldId="275"/>
            <ac:spMk id="3" creationId="{8D6137B0-E366-4497-9214-B9C21D04BA69}"/>
          </ac:spMkLst>
        </pc:spChg>
        <pc:spChg chg="del">
          <ac:chgData name="Deborah Bell (Staff)" userId="9b9e6d5e-3e3c-4576-90e1-8c178178685d" providerId="ADAL" clId="{C476D114-90F5-4D58-9159-BBA1731B1BC3}" dt="2023-02-27T19:28:14.065" v="727" actId="26606"/>
          <ac:spMkLst>
            <pc:docMk/>
            <pc:sldMk cId="454324739" sldId="275"/>
            <ac:spMk id="33" creationId="{76EFD3D9-44F0-4267-BCC1-1613E79D8274}"/>
          </ac:spMkLst>
        </pc:spChg>
        <pc:spChg chg="del">
          <ac:chgData name="Deborah Bell (Staff)" userId="9b9e6d5e-3e3c-4576-90e1-8c178178685d" providerId="ADAL" clId="{C476D114-90F5-4D58-9159-BBA1731B1BC3}" dt="2023-02-27T19:28:14.065" v="727" actId="26606"/>
          <ac:spMkLst>
            <pc:docMk/>
            <pc:sldMk cId="454324739" sldId="275"/>
            <ac:spMk id="35" creationId="{A779A851-95D6-41AF-937A-B0E4B7F6FA8D}"/>
          </ac:spMkLst>
        </pc:spChg>
        <pc:spChg chg="del">
          <ac:chgData name="Deborah Bell (Staff)" userId="9b9e6d5e-3e3c-4576-90e1-8c178178685d" providerId="ADAL" clId="{C476D114-90F5-4D58-9159-BBA1731B1BC3}" dt="2023-02-27T19:28:14.065" v="727" actId="26606"/>
          <ac:spMkLst>
            <pc:docMk/>
            <pc:sldMk cId="454324739" sldId="275"/>
            <ac:spMk id="37" creationId="{953FB2E7-B6CB-429C-81EB-D9516D6D5C8D}"/>
          </ac:spMkLst>
        </pc:spChg>
        <pc:spChg chg="del">
          <ac:chgData name="Deborah Bell (Staff)" userId="9b9e6d5e-3e3c-4576-90e1-8c178178685d" providerId="ADAL" clId="{C476D114-90F5-4D58-9159-BBA1731B1BC3}" dt="2023-02-27T19:28:14.065" v="727" actId="26606"/>
          <ac:spMkLst>
            <pc:docMk/>
            <pc:sldMk cId="454324739" sldId="275"/>
            <ac:spMk id="39" creationId="{2EC40DB1-B719-4A13-9A4D-0966B4B27866}"/>
          </ac:spMkLst>
        </pc:spChg>
        <pc:spChg chg="del">
          <ac:chgData name="Deborah Bell (Staff)" userId="9b9e6d5e-3e3c-4576-90e1-8c178178685d" providerId="ADAL" clId="{C476D114-90F5-4D58-9159-BBA1731B1BC3}" dt="2023-02-27T19:28:14.065" v="727" actId="26606"/>
          <ac:spMkLst>
            <pc:docMk/>
            <pc:sldMk cId="454324739" sldId="275"/>
            <ac:spMk id="41" creationId="{82211336-CFF3-412D-868A-6679C1004C45}"/>
          </ac:spMkLst>
        </pc:spChg>
        <pc:spChg chg="add del">
          <ac:chgData name="Deborah Bell (Staff)" userId="9b9e6d5e-3e3c-4576-90e1-8c178178685d" providerId="ADAL" clId="{C476D114-90F5-4D58-9159-BBA1731B1BC3}" dt="2023-02-27T19:34:56.572" v="1120" actId="26606"/>
          <ac:spMkLst>
            <pc:docMk/>
            <pc:sldMk cId="454324739" sldId="275"/>
            <ac:spMk id="46" creationId="{827B839B-9ADE-406B-8590-F1CAEDED45A1}"/>
          </ac:spMkLst>
        </pc:spChg>
        <pc:spChg chg="add del">
          <ac:chgData name="Deborah Bell (Staff)" userId="9b9e6d5e-3e3c-4576-90e1-8c178178685d" providerId="ADAL" clId="{C476D114-90F5-4D58-9159-BBA1731B1BC3}" dt="2023-02-27T19:34:56.572" v="1120" actId="26606"/>
          <ac:spMkLst>
            <pc:docMk/>
            <pc:sldMk cId="454324739" sldId="275"/>
            <ac:spMk id="48" creationId="{CFE45BF0-46DB-408C-B5F7-7B11716805D4}"/>
          </ac:spMkLst>
        </pc:spChg>
        <pc:spChg chg="add del">
          <ac:chgData name="Deborah Bell (Staff)" userId="9b9e6d5e-3e3c-4576-90e1-8c178178685d" providerId="ADAL" clId="{C476D114-90F5-4D58-9159-BBA1731B1BC3}" dt="2023-02-27T19:34:56.572" v="1120" actId="26606"/>
          <ac:spMkLst>
            <pc:docMk/>
            <pc:sldMk cId="454324739" sldId="275"/>
            <ac:spMk id="50" creationId="{2AEBC8F2-97B1-41B4-93F1-2D289E197FBA}"/>
          </ac:spMkLst>
        </pc:spChg>
        <pc:spChg chg="add del">
          <ac:chgData name="Deborah Bell (Staff)" userId="9b9e6d5e-3e3c-4576-90e1-8c178178685d" providerId="ADAL" clId="{C476D114-90F5-4D58-9159-BBA1731B1BC3}" dt="2023-02-27T19:34:56.572" v="1120" actId="26606"/>
          <ac:spMkLst>
            <pc:docMk/>
            <pc:sldMk cId="454324739" sldId="275"/>
            <ac:spMk id="52" creationId="{472E3A19-F5D5-48FC-BB9C-48C2F68F598B}"/>
          </ac:spMkLst>
        </pc:spChg>
        <pc:spChg chg="add del">
          <ac:chgData name="Deborah Bell (Staff)" userId="9b9e6d5e-3e3c-4576-90e1-8c178178685d" providerId="ADAL" clId="{C476D114-90F5-4D58-9159-BBA1731B1BC3}" dt="2023-02-27T19:34:56.572" v="1120" actId="26606"/>
          <ac:spMkLst>
            <pc:docMk/>
            <pc:sldMk cId="454324739" sldId="275"/>
            <ac:spMk id="54" creationId="{7A62E32F-BB65-43A8-8EB5-92346890E549}"/>
          </ac:spMkLst>
        </pc:spChg>
        <pc:spChg chg="add del">
          <ac:chgData name="Deborah Bell (Staff)" userId="9b9e6d5e-3e3c-4576-90e1-8c178178685d" providerId="ADAL" clId="{C476D114-90F5-4D58-9159-BBA1731B1BC3}" dt="2023-02-27T19:34:56.572" v="1120" actId="26606"/>
          <ac:spMkLst>
            <pc:docMk/>
            <pc:sldMk cId="454324739" sldId="275"/>
            <ac:spMk id="56" creationId="{14E91B64-9FCC-451E-AFB4-A827D6329367}"/>
          </ac:spMkLst>
        </pc:spChg>
        <pc:spChg chg="add del">
          <ac:chgData name="Deborah Bell (Staff)" userId="9b9e6d5e-3e3c-4576-90e1-8c178178685d" providerId="ADAL" clId="{C476D114-90F5-4D58-9159-BBA1731B1BC3}" dt="2023-02-27T19:43:02.383" v="1383" actId="26606"/>
          <ac:spMkLst>
            <pc:docMk/>
            <pc:sldMk cId="454324739" sldId="275"/>
            <ac:spMk id="61" creationId="{D55CD764-972B-4CA5-A885-53E55C63E174}"/>
          </ac:spMkLst>
        </pc:spChg>
        <pc:spChg chg="add del">
          <ac:chgData name="Deborah Bell (Staff)" userId="9b9e6d5e-3e3c-4576-90e1-8c178178685d" providerId="ADAL" clId="{C476D114-90F5-4D58-9159-BBA1731B1BC3}" dt="2023-02-27T19:43:02.383" v="1383" actId="26606"/>
          <ac:spMkLst>
            <pc:docMk/>
            <pc:sldMk cId="454324739" sldId="275"/>
            <ac:spMk id="63" creationId="{95156D82-5315-4F7E-9097-C829D9135C78}"/>
          </ac:spMkLst>
        </pc:spChg>
        <pc:spChg chg="add del">
          <ac:chgData name="Deborah Bell (Staff)" userId="9b9e6d5e-3e3c-4576-90e1-8c178178685d" providerId="ADAL" clId="{C476D114-90F5-4D58-9159-BBA1731B1BC3}" dt="2023-02-27T19:43:02.383" v="1383" actId="26606"/>
          <ac:spMkLst>
            <pc:docMk/>
            <pc:sldMk cId="454324739" sldId="275"/>
            <ac:spMk id="87" creationId="{E3E51905-F374-4E1A-97CF-B741584B74D5}"/>
          </ac:spMkLst>
        </pc:spChg>
        <pc:spChg chg="add">
          <ac:chgData name="Deborah Bell (Staff)" userId="9b9e6d5e-3e3c-4576-90e1-8c178178685d" providerId="ADAL" clId="{C476D114-90F5-4D58-9159-BBA1731B1BC3}" dt="2023-02-27T19:43:02.383" v="1383" actId="26606"/>
          <ac:spMkLst>
            <pc:docMk/>
            <pc:sldMk cId="454324739" sldId="275"/>
            <ac:spMk id="92" creationId="{09588DA8-065E-4F6F-8EFD-43104AB2E0CF}"/>
          </ac:spMkLst>
        </pc:spChg>
        <pc:spChg chg="add">
          <ac:chgData name="Deborah Bell (Staff)" userId="9b9e6d5e-3e3c-4576-90e1-8c178178685d" providerId="ADAL" clId="{C476D114-90F5-4D58-9159-BBA1731B1BC3}" dt="2023-02-27T19:43:02.383" v="1383" actId="26606"/>
          <ac:spMkLst>
            <pc:docMk/>
            <pc:sldMk cId="454324739" sldId="275"/>
            <ac:spMk id="94" creationId="{C4285719-470E-454C-AF62-8323075F1F5B}"/>
          </ac:spMkLst>
        </pc:spChg>
        <pc:spChg chg="add">
          <ac:chgData name="Deborah Bell (Staff)" userId="9b9e6d5e-3e3c-4576-90e1-8c178178685d" providerId="ADAL" clId="{C476D114-90F5-4D58-9159-BBA1731B1BC3}" dt="2023-02-27T19:43:02.383" v="1383" actId="26606"/>
          <ac:spMkLst>
            <pc:docMk/>
            <pc:sldMk cId="454324739" sldId="275"/>
            <ac:spMk id="96" creationId="{CD9FE4EF-C4D8-49A0-B2FF-81D8DB7D8A24}"/>
          </ac:spMkLst>
        </pc:spChg>
        <pc:spChg chg="add">
          <ac:chgData name="Deborah Bell (Staff)" userId="9b9e6d5e-3e3c-4576-90e1-8c178178685d" providerId="ADAL" clId="{C476D114-90F5-4D58-9159-BBA1731B1BC3}" dt="2023-02-27T19:43:02.383" v="1383" actId="26606"/>
          <ac:spMkLst>
            <pc:docMk/>
            <pc:sldMk cId="454324739" sldId="275"/>
            <ac:spMk id="98" creationId="{4300840D-0A0B-4512-BACA-B439D5B9C57C}"/>
          </ac:spMkLst>
        </pc:spChg>
        <pc:spChg chg="add">
          <ac:chgData name="Deborah Bell (Staff)" userId="9b9e6d5e-3e3c-4576-90e1-8c178178685d" providerId="ADAL" clId="{C476D114-90F5-4D58-9159-BBA1731B1BC3}" dt="2023-02-27T19:43:02.383" v="1383" actId="26606"/>
          <ac:spMkLst>
            <pc:docMk/>
            <pc:sldMk cId="454324739" sldId="275"/>
            <ac:spMk id="100" creationId="{D2B78728-A580-49A7-84F9-6EF6F583ADE0}"/>
          </ac:spMkLst>
        </pc:spChg>
        <pc:spChg chg="add">
          <ac:chgData name="Deborah Bell (Staff)" userId="9b9e6d5e-3e3c-4576-90e1-8c178178685d" providerId="ADAL" clId="{C476D114-90F5-4D58-9159-BBA1731B1BC3}" dt="2023-02-27T19:43:02.383" v="1383" actId="26606"/>
          <ac:spMkLst>
            <pc:docMk/>
            <pc:sldMk cId="454324739" sldId="275"/>
            <ac:spMk id="102" creationId="{38FAA1A1-D861-433F-88FA-1E9D6FD31D11}"/>
          </ac:spMkLst>
        </pc:spChg>
        <pc:spChg chg="add">
          <ac:chgData name="Deborah Bell (Staff)" userId="9b9e6d5e-3e3c-4576-90e1-8c178178685d" providerId="ADAL" clId="{C476D114-90F5-4D58-9159-BBA1731B1BC3}" dt="2023-02-27T19:43:02.383" v="1383" actId="26606"/>
          <ac:spMkLst>
            <pc:docMk/>
            <pc:sldMk cId="454324739" sldId="275"/>
            <ac:spMk id="104" creationId="{8D71EDA1-87BF-4D5D-AB79-F346FD19278A}"/>
          </ac:spMkLst>
        </pc:spChg>
        <pc:grpChg chg="add del">
          <ac:chgData name="Deborah Bell (Staff)" userId="9b9e6d5e-3e3c-4576-90e1-8c178178685d" providerId="ADAL" clId="{C476D114-90F5-4D58-9159-BBA1731B1BC3}" dt="2023-02-27T19:43:02.383" v="1383" actId="26606"/>
          <ac:grpSpMkLst>
            <pc:docMk/>
            <pc:sldMk cId="454324739" sldId="275"/>
            <ac:grpSpMk id="65" creationId="{9741695D-9404-4FC6-A5DE-1DE318024319}"/>
          </ac:grpSpMkLst>
        </pc:grpChg>
      </pc:sldChg>
      <pc:sldChg chg="addSp delSp modSp del mod">
        <pc:chgData name="Deborah Bell (Staff)" userId="9b9e6d5e-3e3c-4576-90e1-8c178178685d" providerId="ADAL" clId="{C476D114-90F5-4D58-9159-BBA1731B1BC3}" dt="2023-02-27T19:44:32.419" v="1431" actId="2696"/>
        <pc:sldMkLst>
          <pc:docMk/>
          <pc:sldMk cId="3240321232" sldId="276"/>
        </pc:sldMkLst>
        <pc:spChg chg="mod">
          <ac:chgData name="Deborah Bell (Staff)" userId="9b9e6d5e-3e3c-4576-90e1-8c178178685d" providerId="ADAL" clId="{C476D114-90F5-4D58-9159-BBA1731B1BC3}" dt="2023-02-27T19:30:01.954" v="733" actId="26606"/>
          <ac:spMkLst>
            <pc:docMk/>
            <pc:sldMk cId="3240321232" sldId="276"/>
            <ac:spMk id="2" creationId="{8C54DB1B-6A83-4416-B7F4-CCE38EE03F4A}"/>
          </ac:spMkLst>
        </pc:spChg>
        <pc:spChg chg="mod">
          <ac:chgData name="Deborah Bell (Staff)" userId="9b9e6d5e-3e3c-4576-90e1-8c178178685d" providerId="ADAL" clId="{C476D114-90F5-4D58-9159-BBA1731B1BC3}" dt="2023-02-27T19:30:01.954" v="733" actId="26606"/>
          <ac:spMkLst>
            <pc:docMk/>
            <pc:sldMk cId="3240321232" sldId="276"/>
            <ac:spMk id="3" creationId="{8D6137B0-E366-4497-9214-B9C21D04BA69}"/>
          </ac:spMkLst>
        </pc:spChg>
        <pc:spChg chg="add del">
          <ac:chgData name="Deborah Bell (Staff)" userId="9b9e6d5e-3e3c-4576-90e1-8c178178685d" providerId="ADAL" clId="{C476D114-90F5-4D58-9159-BBA1731B1BC3}" dt="2023-02-27T19:30:01.954" v="733" actId="26606"/>
          <ac:spMkLst>
            <pc:docMk/>
            <pc:sldMk cId="3240321232" sldId="276"/>
            <ac:spMk id="8" creationId="{6A1473A6-3F22-483E-8A30-80B9D2B14592}"/>
          </ac:spMkLst>
        </pc:spChg>
        <pc:spChg chg="add del">
          <ac:chgData name="Deborah Bell (Staff)" userId="9b9e6d5e-3e3c-4576-90e1-8c178178685d" providerId="ADAL" clId="{C476D114-90F5-4D58-9159-BBA1731B1BC3}" dt="2023-02-27T19:30:00.536" v="730" actId="26606"/>
          <ac:spMkLst>
            <pc:docMk/>
            <pc:sldMk cId="3240321232" sldId="276"/>
            <ac:spMk id="18" creationId="{B775CD93-9DF2-48CB-9F57-1BCA9A46C7FA}"/>
          </ac:spMkLst>
        </pc:spChg>
        <pc:spChg chg="add del">
          <ac:chgData name="Deborah Bell (Staff)" userId="9b9e6d5e-3e3c-4576-90e1-8c178178685d" providerId="ADAL" clId="{C476D114-90F5-4D58-9159-BBA1731B1BC3}" dt="2023-02-27T19:30:00.536" v="730" actId="26606"/>
          <ac:spMkLst>
            <pc:docMk/>
            <pc:sldMk cId="3240321232" sldId="276"/>
            <ac:spMk id="20" creationId="{6166C6D1-23AC-49C4-BA07-238E4E9F8CEB}"/>
          </ac:spMkLst>
        </pc:spChg>
        <pc:spChg chg="add del">
          <ac:chgData name="Deborah Bell (Staff)" userId="9b9e6d5e-3e3c-4576-90e1-8c178178685d" providerId="ADAL" clId="{C476D114-90F5-4D58-9159-BBA1731B1BC3}" dt="2023-02-27T19:30:00.536" v="730" actId="26606"/>
          <ac:spMkLst>
            <pc:docMk/>
            <pc:sldMk cId="3240321232" sldId="276"/>
            <ac:spMk id="22" creationId="{E186B68C-84BC-4A6E-99D1-EE87483C1349}"/>
          </ac:spMkLst>
        </pc:spChg>
        <pc:spChg chg="add del">
          <ac:chgData name="Deborah Bell (Staff)" userId="9b9e6d5e-3e3c-4576-90e1-8c178178685d" providerId="ADAL" clId="{C476D114-90F5-4D58-9159-BBA1731B1BC3}" dt="2023-02-27T19:30:00.536" v="730" actId="26606"/>
          <ac:spMkLst>
            <pc:docMk/>
            <pc:sldMk cId="3240321232" sldId="276"/>
            <ac:spMk id="24" creationId="{1C091803-41C2-48E0-9228-5148460C7479}"/>
          </ac:spMkLst>
        </pc:spChg>
        <pc:spChg chg="add del">
          <ac:chgData name="Deborah Bell (Staff)" userId="9b9e6d5e-3e3c-4576-90e1-8c178178685d" providerId="ADAL" clId="{C476D114-90F5-4D58-9159-BBA1731B1BC3}" dt="2023-02-27T19:30:01.934" v="732" actId="26606"/>
          <ac:spMkLst>
            <pc:docMk/>
            <pc:sldMk cId="3240321232" sldId="276"/>
            <ac:spMk id="26" creationId="{DE7FFD28-545C-4C88-A2E7-152FB234C92C}"/>
          </ac:spMkLst>
        </pc:spChg>
        <pc:spChg chg="add">
          <ac:chgData name="Deborah Bell (Staff)" userId="9b9e6d5e-3e3c-4576-90e1-8c178178685d" providerId="ADAL" clId="{C476D114-90F5-4D58-9159-BBA1731B1BC3}" dt="2023-02-27T19:30:01.954" v="733" actId="26606"/>
          <ac:spMkLst>
            <pc:docMk/>
            <pc:sldMk cId="3240321232" sldId="276"/>
            <ac:spMk id="28" creationId="{1B15ED52-F352-441B-82BF-E0EA34836D08}"/>
          </ac:spMkLst>
        </pc:spChg>
        <pc:spChg chg="add">
          <ac:chgData name="Deborah Bell (Staff)" userId="9b9e6d5e-3e3c-4576-90e1-8c178178685d" providerId="ADAL" clId="{C476D114-90F5-4D58-9159-BBA1731B1BC3}" dt="2023-02-27T19:30:01.954" v="733" actId="26606"/>
          <ac:spMkLst>
            <pc:docMk/>
            <pc:sldMk cId="3240321232" sldId="276"/>
            <ac:spMk id="29" creationId="{3B2E3793-BFE6-45A2-9B7B-E18844431C99}"/>
          </ac:spMkLst>
        </pc:spChg>
        <pc:spChg chg="add">
          <ac:chgData name="Deborah Bell (Staff)" userId="9b9e6d5e-3e3c-4576-90e1-8c178178685d" providerId="ADAL" clId="{C476D114-90F5-4D58-9159-BBA1731B1BC3}" dt="2023-02-27T19:30:01.954" v="733" actId="26606"/>
          <ac:spMkLst>
            <pc:docMk/>
            <pc:sldMk cId="3240321232" sldId="276"/>
            <ac:spMk id="30" creationId="{BC4C4868-CB8F-4AF9-9CDB-8108F2C19B67}"/>
          </ac:spMkLst>
        </pc:spChg>
        <pc:spChg chg="add">
          <ac:chgData name="Deborah Bell (Staff)" userId="9b9e6d5e-3e3c-4576-90e1-8c178178685d" providerId="ADAL" clId="{C476D114-90F5-4D58-9159-BBA1731B1BC3}" dt="2023-02-27T19:30:01.954" v="733" actId="26606"/>
          <ac:spMkLst>
            <pc:docMk/>
            <pc:sldMk cId="3240321232" sldId="276"/>
            <ac:spMk id="31" creationId="{375E0459-6403-40CD-989D-56A4407CA12E}"/>
          </ac:spMkLst>
        </pc:spChg>
        <pc:spChg chg="add">
          <ac:chgData name="Deborah Bell (Staff)" userId="9b9e6d5e-3e3c-4576-90e1-8c178178685d" providerId="ADAL" clId="{C476D114-90F5-4D58-9159-BBA1731B1BC3}" dt="2023-02-27T19:30:01.954" v="733" actId="26606"/>
          <ac:spMkLst>
            <pc:docMk/>
            <pc:sldMk cId="3240321232" sldId="276"/>
            <ac:spMk id="32" creationId="{53E5B1A8-3AC9-4BD1-9BBC-78CA94F2D1BA}"/>
          </ac:spMkLst>
        </pc:spChg>
        <pc:grpChg chg="add del">
          <ac:chgData name="Deborah Bell (Staff)" userId="9b9e6d5e-3e3c-4576-90e1-8c178178685d" providerId="ADAL" clId="{C476D114-90F5-4D58-9159-BBA1731B1BC3}" dt="2023-02-27T19:30:01.954" v="733" actId="26606"/>
          <ac:grpSpMkLst>
            <pc:docMk/>
            <pc:sldMk cId="3240321232" sldId="276"/>
            <ac:grpSpMk id="10" creationId="{AA1375E3-3E53-4D75-BAB7-E5929BFCB25F}"/>
          </ac:grpSpMkLst>
        </pc:grpChg>
      </pc:sldChg>
      <pc:sldChg chg="addSp delSp modSp mod">
        <pc:chgData name="Deborah Bell (Staff)" userId="9b9e6d5e-3e3c-4576-90e1-8c178178685d" providerId="ADAL" clId="{C476D114-90F5-4D58-9159-BBA1731B1BC3}" dt="2023-02-27T19:28:18.084" v="728" actId="26606"/>
        <pc:sldMkLst>
          <pc:docMk/>
          <pc:sldMk cId="2401073447" sldId="277"/>
        </pc:sldMkLst>
        <pc:spChg chg="mod">
          <ac:chgData name="Deborah Bell (Staff)" userId="9b9e6d5e-3e3c-4576-90e1-8c178178685d" providerId="ADAL" clId="{C476D114-90F5-4D58-9159-BBA1731B1BC3}" dt="2023-02-27T19:28:18.084" v="728" actId="26606"/>
          <ac:spMkLst>
            <pc:docMk/>
            <pc:sldMk cId="2401073447" sldId="277"/>
            <ac:spMk id="2" creationId="{451DA5D7-0E72-4AB8-803E-E39D1A29CB8F}"/>
          </ac:spMkLst>
        </pc:spChg>
        <pc:spChg chg="mod">
          <ac:chgData name="Deborah Bell (Staff)" userId="9b9e6d5e-3e3c-4576-90e1-8c178178685d" providerId="ADAL" clId="{C476D114-90F5-4D58-9159-BBA1731B1BC3}" dt="2023-02-27T19:28:18.084" v="728" actId="26606"/>
          <ac:spMkLst>
            <pc:docMk/>
            <pc:sldMk cId="2401073447" sldId="277"/>
            <ac:spMk id="3" creationId="{E3686389-1B34-414A-BF85-3F42FC22CE87}"/>
          </ac:spMkLst>
        </pc:spChg>
        <pc:spChg chg="del">
          <ac:chgData name="Deborah Bell (Staff)" userId="9b9e6d5e-3e3c-4576-90e1-8c178178685d" providerId="ADAL" clId="{C476D114-90F5-4D58-9159-BBA1731B1BC3}" dt="2023-02-27T19:28:18.084" v="728" actId="26606"/>
          <ac:spMkLst>
            <pc:docMk/>
            <pc:sldMk cId="2401073447" sldId="277"/>
            <ac:spMk id="18" creationId="{907EF6B7-1338-4443-8C46-6A318D952DFD}"/>
          </ac:spMkLst>
        </pc:spChg>
        <pc:spChg chg="del">
          <ac:chgData name="Deborah Bell (Staff)" userId="9b9e6d5e-3e3c-4576-90e1-8c178178685d" providerId="ADAL" clId="{C476D114-90F5-4D58-9159-BBA1731B1BC3}" dt="2023-02-27T19:28:18.084" v="728" actId="26606"/>
          <ac:spMkLst>
            <pc:docMk/>
            <pc:sldMk cId="2401073447" sldId="277"/>
            <ac:spMk id="20" creationId="{DAAE4CDD-124C-4DCF-9584-B6033B545DD5}"/>
          </ac:spMkLst>
        </pc:spChg>
        <pc:spChg chg="del">
          <ac:chgData name="Deborah Bell (Staff)" userId="9b9e6d5e-3e3c-4576-90e1-8c178178685d" providerId="ADAL" clId="{C476D114-90F5-4D58-9159-BBA1731B1BC3}" dt="2023-02-27T19:28:18.084" v="728" actId="26606"/>
          <ac:spMkLst>
            <pc:docMk/>
            <pc:sldMk cId="2401073447" sldId="277"/>
            <ac:spMk id="22" creationId="{081E4A58-353D-44AE-B2FC-2A74E2E400F7}"/>
          </ac:spMkLst>
        </pc:spChg>
        <pc:spChg chg="add">
          <ac:chgData name="Deborah Bell (Staff)" userId="9b9e6d5e-3e3c-4576-90e1-8c178178685d" providerId="ADAL" clId="{C476D114-90F5-4D58-9159-BBA1731B1BC3}" dt="2023-02-27T19:28:18.084" v="728" actId="26606"/>
          <ac:spMkLst>
            <pc:docMk/>
            <pc:sldMk cId="2401073447" sldId="277"/>
            <ac:spMk id="27" creationId="{827B839B-9ADE-406B-8590-F1CAEDED45A1}"/>
          </ac:spMkLst>
        </pc:spChg>
        <pc:spChg chg="add">
          <ac:chgData name="Deborah Bell (Staff)" userId="9b9e6d5e-3e3c-4576-90e1-8c178178685d" providerId="ADAL" clId="{C476D114-90F5-4D58-9159-BBA1731B1BC3}" dt="2023-02-27T19:28:18.084" v="728" actId="26606"/>
          <ac:spMkLst>
            <pc:docMk/>
            <pc:sldMk cId="2401073447" sldId="277"/>
            <ac:spMk id="29" creationId="{CFE45BF0-46DB-408C-B5F7-7B11716805D4}"/>
          </ac:spMkLst>
        </pc:spChg>
        <pc:spChg chg="add">
          <ac:chgData name="Deborah Bell (Staff)" userId="9b9e6d5e-3e3c-4576-90e1-8c178178685d" providerId="ADAL" clId="{C476D114-90F5-4D58-9159-BBA1731B1BC3}" dt="2023-02-27T19:28:18.084" v="728" actId="26606"/>
          <ac:spMkLst>
            <pc:docMk/>
            <pc:sldMk cId="2401073447" sldId="277"/>
            <ac:spMk id="31" creationId="{2AEBC8F2-97B1-41B4-93F1-2D289E197FBA}"/>
          </ac:spMkLst>
        </pc:spChg>
        <pc:spChg chg="add">
          <ac:chgData name="Deborah Bell (Staff)" userId="9b9e6d5e-3e3c-4576-90e1-8c178178685d" providerId="ADAL" clId="{C476D114-90F5-4D58-9159-BBA1731B1BC3}" dt="2023-02-27T19:28:18.084" v="728" actId="26606"/>
          <ac:spMkLst>
            <pc:docMk/>
            <pc:sldMk cId="2401073447" sldId="277"/>
            <ac:spMk id="33" creationId="{472E3A19-F5D5-48FC-BB9C-48C2F68F598B}"/>
          </ac:spMkLst>
        </pc:spChg>
        <pc:spChg chg="add">
          <ac:chgData name="Deborah Bell (Staff)" userId="9b9e6d5e-3e3c-4576-90e1-8c178178685d" providerId="ADAL" clId="{C476D114-90F5-4D58-9159-BBA1731B1BC3}" dt="2023-02-27T19:28:18.084" v="728" actId="26606"/>
          <ac:spMkLst>
            <pc:docMk/>
            <pc:sldMk cId="2401073447" sldId="277"/>
            <ac:spMk id="35" creationId="{7A62E32F-BB65-43A8-8EB5-92346890E549}"/>
          </ac:spMkLst>
        </pc:spChg>
        <pc:spChg chg="add">
          <ac:chgData name="Deborah Bell (Staff)" userId="9b9e6d5e-3e3c-4576-90e1-8c178178685d" providerId="ADAL" clId="{C476D114-90F5-4D58-9159-BBA1731B1BC3}" dt="2023-02-27T19:28:18.084" v="728" actId="26606"/>
          <ac:spMkLst>
            <pc:docMk/>
            <pc:sldMk cId="2401073447" sldId="277"/>
            <ac:spMk id="37" creationId="{14E91B64-9FCC-451E-AFB4-A827D6329367}"/>
          </ac:spMkLst>
        </pc:spChg>
      </pc:sldChg>
      <pc:sldChg chg="addSp delSp modSp del mod">
        <pc:chgData name="Deborah Bell (Staff)" userId="9b9e6d5e-3e3c-4576-90e1-8c178178685d" providerId="ADAL" clId="{C476D114-90F5-4D58-9159-BBA1731B1BC3}" dt="2023-03-01T19:41:51.877" v="2387" actId="47"/>
        <pc:sldMkLst>
          <pc:docMk/>
          <pc:sldMk cId="2550133241" sldId="278"/>
        </pc:sldMkLst>
        <pc:spChg chg="mod">
          <ac:chgData name="Deborah Bell (Staff)" userId="9b9e6d5e-3e3c-4576-90e1-8c178178685d" providerId="ADAL" clId="{C476D114-90F5-4D58-9159-BBA1731B1BC3}" dt="2023-02-27T19:47:57.479" v="1482" actId="20577"/>
          <ac:spMkLst>
            <pc:docMk/>
            <pc:sldMk cId="2550133241" sldId="278"/>
            <ac:spMk id="2" creationId="{02FF5F73-8C67-4C7B-9B60-1F3B9D54BE14}"/>
          </ac:spMkLst>
        </pc:spChg>
        <pc:spChg chg="mod">
          <ac:chgData name="Deborah Bell (Staff)" userId="9b9e6d5e-3e3c-4576-90e1-8c178178685d" providerId="ADAL" clId="{C476D114-90F5-4D58-9159-BBA1731B1BC3}" dt="2023-02-27T19:30:07.079" v="734" actId="26606"/>
          <ac:spMkLst>
            <pc:docMk/>
            <pc:sldMk cId="2550133241" sldId="278"/>
            <ac:spMk id="4" creationId="{ADCFDA11-0277-4A55-98E1-6E242B425C67}"/>
          </ac:spMkLst>
        </pc:spChg>
        <pc:spChg chg="del">
          <ac:chgData name="Deborah Bell (Staff)" userId="9b9e6d5e-3e3c-4576-90e1-8c178178685d" providerId="ADAL" clId="{C476D114-90F5-4D58-9159-BBA1731B1BC3}" dt="2023-02-27T19:30:07.079" v="734" actId="26606"/>
          <ac:spMkLst>
            <pc:docMk/>
            <pc:sldMk cId="2550133241" sldId="278"/>
            <ac:spMk id="9" creationId="{6A1473A6-3F22-483E-8A30-80B9D2B14592}"/>
          </ac:spMkLst>
        </pc:spChg>
        <pc:spChg chg="add">
          <ac:chgData name="Deborah Bell (Staff)" userId="9b9e6d5e-3e3c-4576-90e1-8c178178685d" providerId="ADAL" clId="{C476D114-90F5-4D58-9159-BBA1731B1BC3}" dt="2023-02-27T19:30:07.079" v="734" actId="26606"/>
          <ac:spMkLst>
            <pc:docMk/>
            <pc:sldMk cId="2550133241" sldId="278"/>
            <ac:spMk id="19" creationId="{1B15ED52-F352-441B-82BF-E0EA34836D08}"/>
          </ac:spMkLst>
        </pc:spChg>
        <pc:spChg chg="add">
          <ac:chgData name="Deborah Bell (Staff)" userId="9b9e6d5e-3e3c-4576-90e1-8c178178685d" providerId="ADAL" clId="{C476D114-90F5-4D58-9159-BBA1731B1BC3}" dt="2023-02-27T19:30:07.079" v="734" actId="26606"/>
          <ac:spMkLst>
            <pc:docMk/>
            <pc:sldMk cId="2550133241" sldId="278"/>
            <ac:spMk id="21" creationId="{3B2E3793-BFE6-45A2-9B7B-E18844431C99}"/>
          </ac:spMkLst>
        </pc:spChg>
        <pc:spChg chg="add">
          <ac:chgData name="Deborah Bell (Staff)" userId="9b9e6d5e-3e3c-4576-90e1-8c178178685d" providerId="ADAL" clId="{C476D114-90F5-4D58-9159-BBA1731B1BC3}" dt="2023-02-27T19:30:07.079" v="734" actId="26606"/>
          <ac:spMkLst>
            <pc:docMk/>
            <pc:sldMk cId="2550133241" sldId="278"/>
            <ac:spMk id="23" creationId="{BC4C4868-CB8F-4AF9-9CDB-8108F2C19B67}"/>
          </ac:spMkLst>
        </pc:spChg>
        <pc:spChg chg="add">
          <ac:chgData name="Deborah Bell (Staff)" userId="9b9e6d5e-3e3c-4576-90e1-8c178178685d" providerId="ADAL" clId="{C476D114-90F5-4D58-9159-BBA1731B1BC3}" dt="2023-02-27T19:30:07.079" v="734" actId="26606"/>
          <ac:spMkLst>
            <pc:docMk/>
            <pc:sldMk cId="2550133241" sldId="278"/>
            <ac:spMk id="25" creationId="{375E0459-6403-40CD-989D-56A4407CA12E}"/>
          </ac:spMkLst>
        </pc:spChg>
        <pc:spChg chg="add">
          <ac:chgData name="Deborah Bell (Staff)" userId="9b9e6d5e-3e3c-4576-90e1-8c178178685d" providerId="ADAL" clId="{C476D114-90F5-4D58-9159-BBA1731B1BC3}" dt="2023-02-27T19:30:07.079" v="734" actId="26606"/>
          <ac:spMkLst>
            <pc:docMk/>
            <pc:sldMk cId="2550133241" sldId="278"/>
            <ac:spMk id="27" creationId="{53E5B1A8-3AC9-4BD1-9BBC-78CA94F2D1BA}"/>
          </ac:spMkLst>
        </pc:spChg>
        <pc:grpChg chg="del">
          <ac:chgData name="Deborah Bell (Staff)" userId="9b9e6d5e-3e3c-4576-90e1-8c178178685d" providerId="ADAL" clId="{C476D114-90F5-4D58-9159-BBA1731B1BC3}" dt="2023-02-27T19:30:07.079" v="734" actId="26606"/>
          <ac:grpSpMkLst>
            <pc:docMk/>
            <pc:sldMk cId="2550133241" sldId="278"/>
            <ac:grpSpMk id="11" creationId="{AA1375E3-3E53-4D75-BAB7-E5929BFCB25F}"/>
          </ac:grpSpMkLst>
        </pc:grpChg>
      </pc:sldChg>
      <pc:sldChg chg="addSp delSp modSp mod delDesignElem">
        <pc:chgData name="Deborah Bell (Staff)" userId="9b9e6d5e-3e3c-4576-90e1-8c178178685d" providerId="ADAL" clId="{C476D114-90F5-4D58-9159-BBA1731B1BC3}" dt="2023-03-01T19:58:00.435" v="2449" actId="26606"/>
        <pc:sldMkLst>
          <pc:docMk/>
          <pc:sldMk cId="3311846717" sldId="279"/>
        </pc:sldMkLst>
        <pc:spChg chg="mod">
          <ac:chgData name="Deborah Bell (Staff)" userId="9b9e6d5e-3e3c-4576-90e1-8c178178685d" providerId="ADAL" clId="{C476D114-90F5-4D58-9159-BBA1731B1BC3}" dt="2023-03-01T19:58:00.435" v="2449" actId="26606"/>
          <ac:spMkLst>
            <pc:docMk/>
            <pc:sldMk cId="3311846717" sldId="279"/>
            <ac:spMk id="4" creationId="{80620A9D-6777-4DEA-AD18-87F1D9D79CC6}"/>
          </ac:spMkLst>
        </pc:spChg>
        <pc:spChg chg="add">
          <ac:chgData name="Deborah Bell (Staff)" userId="9b9e6d5e-3e3c-4576-90e1-8c178178685d" providerId="ADAL" clId="{C476D114-90F5-4D58-9159-BBA1731B1BC3}" dt="2023-03-01T19:58:00.435" v="2449" actId="26606"/>
          <ac:spMkLst>
            <pc:docMk/>
            <pc:sldMk cId="3311846717" sldId="279"/>
            <ac:spMk id="14" creationId="{D009D6D5-DAC2-4A8B-A17A-E206B9012D09}"/>
          </ac:spMkLst>
        </pc:spChg>
        <pc:picChg chg="mod">
          <ac:chgData name="Deborah Bell (Staff)" userId="9b9e6d5e-3e3c-4576-90e1-8c178178685d" providerId="ADAL" clId="{C476D114-90F5-4D58-9159-BBA1731B1BC3}" dt="2023-03-01T19:58:00.435" v="2449" actId="26606"/>
          <ac:picMkLst>
            <pc:docMk/>
            <pc:sldMk cId="3311846717" sldId="279"/>
            <ac:picMk id="8" creationId="{EED5B72D-D60A-4A92-917D-BB74FBEE4A68}"/>
          </ac:picMkLst>
        </pc:picChg>
        <pc:cxnChg chg="add del">
          <ac:chgData name="Deborah Bell (Staff)" userId="9b9e6d5e-3e3c-4576-90e1-8c178178685d" providerId="ADAL" clId="{C476D114-90F5-4D58-9159-BBA1731B1BC3}" dt="2023-03-01T19:58:00.435" v="2449" actId="26606"/>
          <ac:cxnSpMkLst>
            <pc:docMk/>
            <pc:sldMk cId="3311846717" sldId="279"/>
            <ac:cxnSpMk id="9" creationId="{A7F400EE-A8A5-48AF-B4D6-291B52C6F0B0}"/>
          </ac:cxnSpMkLst>
        </pc:cxnChg>
      </pc:sldChg>
      <pc:sldChg chg="modSp del mod">
        <pc:chgData name="Deborah Bell (Staff)" userId="9b9e6d5e-3e3c-4576-90e1-8c178178685d" providerId="ADAL" clId="{C476D114-90F5-4D58-9159-BBA1731B1BC3}" dt="2023-03-01T19:56:39.212" v="2445" actId="47"/>
        <pc:sldMkLst>
          <pc:docMk/>
          <pc:sldMk cId="161978165" sldId="280"/>
        </pc:sldMkLst>
        <pc:spChg chg="mod">
          <ac:chgData name="Deborah Bell (Staff)" userId="9b9e6d5e-3e3c-4576-90e1-8c178178685d" providerId="ADAL" clId="{C476D114-90F5-4D58-9159-BBA1731B1BC3}" dt="2023-03-01T19:54:27.676" v="2413"/>
          <ac:spMkLst>
            <pc:docMk/>
            <pc:sldMk cId="161978165" sldId="280"/>
            <ac:spMk id="2" creationId="{2337779B-2E96-4063-BC4D-ED062C40BAED}"/>
          </ac:spMkLst>
        </pc:spChg>
        <pc:spChg chg="mod">
          <ac:chgData name="Deborah Bell (Staff)" userId="9b9e6d5e-3e3c-4576-90e1-8c178178685d" providerId="ADAL" clId="{C476D114-90F5-4D58-9159-BBA1731B1BC3}" dt="2023-03-01T19:54:27.676" v="2413"/>
          <ac:spMkLst>
            <pc:docMk/>
            <pc:sldMk cId="161978165" sldId="280"/>
            <ac:spMk id="3" creationId="{061B52ED-823D-41DA-8320-0CED4F99EE36}"/>
          </ac:spMkLst>
        </pc:spChg>
      </pc:sldChg>
      <pc:sldChg chg="modSp del">
        <pc:chgData name="Deborah Bell (Staff)" userId="9b9e6d5e-3e3c-4576-90e1-8c178178685d" providerId="ADAL" clId="{C476D114-90F5-4D58-9159-BBA1731B1BC3}" dt="2023-03-01T19:56:41.606" v="2446" actId="47"/>
        <pc:sldMkLst>
          <pc:docMk/>
          <pc:sldMk cId="2752382894" sldId="281"/>
        </pc:sldMkLst>
        <pc:spChg chg="mod">
          <ac:chgData name="Deborah Bell (Staff)" userId="9b9e6d5e-3e3c-4576-90e1-8c178178685d" providerId="ADAL" clId="{C476D114-90F5-4D58-9159-BBA1731B1BC3}" dt="2023-03-01T19:54:27.676" v="2413"/>
          <ac:spMkLst>
            <pc:docMk/>
            <pc:sldMk cId="2752382894" sldId="281"/>
            <ac:spMk id="2" creationId="{C30BA8E0-EEC9-4255-AF5D-4556A8ADDA96}"/>
          </ac:spMkLst>
        </pc:spChg>
      </pc:sldChg>
      <pc:sldChg chg="addSp delSp modSp new mod setBg modClrScheme chgLayout">
        <pc:chgData name="Deborah Bell (Staff)" userId="9b9e6d5e-3e3c-4576-90e1-8c178178685d" providerId="ADAL" clId="{C476D114-90F5-4D58-9159-BBA1731B1BC3}" dt="2023-02-27T19:27:23.753" v="725" actId="26606"/>
        <pc:sldMkLst>
          <pc:docMk/>
          <pc:sldMk cId="2518201604" sldId="282"/>
        </pc:sldMkLst>
        <pc:spChg chg="add mod">
          <ac:chgData name="Deborah Bell (Staff)" userId="9b9e6d5e-3e3c-4576-90e1-8c178178685d" providerId="ADAL" clId="{C476D114-90F5-4D58-9159-BBA1731B1BC3}" dt="2023-02-27T19:27:23.753" v="725" actId="26606"/>
          <ac:spMkLst>
            <pc:docMk/>
            <pc:sldMk cId="2518201604" sldId="282"/>
            <ac:spMk id="2" creationId="{19739CC2-D2E9-7141-3357-E56B450AFB01}"/>
          </ac:spMkLst>
        </pc:spChg>
        <pc:spChg chg="add del mod">
          <ac:chgData name="Deborah Bell (Staff)" userId="9b9e6d5e-3e3c-4576-90e1-8c178178685d" providerId="ADAL" clId="{C476D114-90F5-4D58-9159-BBA1731B1BC3}" dt="2023-02-27T19:27:23.753" v="725" actId="26606"/>
          <ac:spMkLst>
            <pc:docMk/>
            <pc:sldMk cId="2518201604" sldId="282"/>
            <ac:spMk id="3" creationId="{847AFDCA-E824-F538-C230-BDDD1B314ACE}"/>
          </ac:spMkLst>
        </pc:spChg>
        <pc:spChg chg="add">
          <ac:chgData name="Deborah Bell (Staff)" userId="9b9e6d5e-3e3c-4576-90e1-8c178178685d" providerId="ADAL" clId="{C476D114-90F5-4D58-9159-BBA1731B1BC3}" dt="2023-02-27T19:27:23.753" v="725" actId="26606"/>
          <ac:spMkLst>
            <pc:docMk/>
            <pc:sldMk cId="2518201604" sldId="282"/>
            <ac:spMk id="9" creationId="{6C4028FD-8BAA-4A19-BFDE-594D991B7552}"/>
          </ac:spMkLst>
        </pc:spChg>
        <pc:graphicFrameChg chg="add">
          <ac:chgData name="Deborah Bell (Staff)" userId="9b9e6d5e-3e3c-4576-90e1-8c178178685d" providerId="ADAL" clId="{C476D114-90F5-4D58-9159-BBA1731B1BC3}" dt="2023-02-27T19:27:23.753" v="725" actId="26606"/>
          <ac:graphicFrameMkLst>
            <pc:docMk/>
            <pc:sldMk cId="2518201604" sldId="282"/>
            <ac:graphicFrameMk id="5" creationId="{47F33160-73A9-1720-D835-90AAA0F3F5B0}"/>
          </ac:graphicFrameMkLst>
        </pc:graphicFrameChg>
      </pc:sldChg>
      <pc:sldChg chg="addSp delSp modSp new mod ord setBg modClrScheme chgLayout">
        <pc:chgData name="Deborah Bell (Staff)" userId="9b9e6d5e-3e3c-4576-90e1-8c178178685d" providerId="ADAL" clId="{C476D114-90F5-4D58-9159-BBA1731B1BC3}" dt="2023-02-27T19:33:16.794" v="1072" actId="26606"/>
        <pc:sldMkLst>
          <pc:docMk/>
          <pc:sldMk cId="1502174398" sldId="283"/>
        </pc:sldMkLst>
        <pc:spChg chg="del mod ord">
          <ac:chgData name="Deborah Bell (Staff)" userId="9b9e6d5e-3e3c-4576-90e1-8c178178685d" providerId="ADAL" clId="{C476D114-90F5-4D58-9159-BBA1731B1BC3}" dt="2023-02-27T19:30:43.731" v="743" actId="700"/>
          <ac:spMkLst>
            <pc:docMk/>
            <pc:sldMk cId="1502174398" sldId="283"/>
            <ac:spMk id="2" creationId="{FD29AB70-B3E6-5FFC-E4C8-CCA4FA22C28D}"/>
          </ac:spMkLst>
        </pc:spChg>
        <pc:spChg chg="del mod ord">
          <ac:chgData name="Deborah Bell (Staff)" userId="9b9e6d5e-3e3c-4576-90e1-8c178178685d" providerId="ADAL" clId="{C476D114-90F5-4D58-9159-BBA1731B1BC3}" dt="2023-02-27T19:30:43.731" v="743" actId="700"/>
          <ac:spMkLst>
            <pc:docMk/>
            <pc:sldMk cId="1502174398" sldId="283"/>
            <ac:spMk id="3" creationId="{A21AAA2C-D75F-801F-838C-8C1068AA83A7}"/>
          </ac:spMkLst>
        </pc:spChg>
        <pc:spChg chg="add mod ord">
          <ac:chgData name="Deborah Bell (Staff)" userId="9b9e6d5e-3e3c-4576-90e1-8c178178685d" providerId="ADAL" clId="{C476D114-90F5-4D58-9159-BBA1731B1BC3}" dt="2023-02-27T19:33:16.794" v="1072" actId="26606"/>
          <ac:spMkLst>
            <pc:docMk/>
            <pc:sldMk cId="1502174398" sldId="283"/>
            <ac:spMk id="4" creationId="{467E889F-474D-6497-685C-B010EBC639ED}"/>
          </ac:spMkLst>
        </pc:spChg>
        <pc:spChg chg="add del mod ord">
          <ac:chgData name="Deborah Bell (Staff)" userId="9b9e6d5e-3e3c-4576-90e1-8c178178685d" providerId="ADAL" clId="{C476D114-90F5-4D58-9159-BBA1731B1BC3}" dt="2023-02-27T19:31:29.591" v="802" actId="26606"/>
          <ac:spMkLst>
            <pc:docMk/>
            <pc:sldMk cId="1502174398" sldId="283"/>
            <ac:spMk id="5" creationId="{27D0BE2C-DC42-FD83-0B75-D513CC9E116B}"/>
          </ac:spMkLst>
        </pc:spChg>
        <pc:spChg chg="add del">
          <ac:chgData name="Deborah Bell (Staff)" userId="9b9e6d5e-3e3c-4576-90e1-8c178178685d" providerId="ADAL" clId="{C476D114-90F5-4D58-9159-BBA1731B1BC3}" dt="2023-02-27T19:31:28.052" v="799" actId="26606"/>
          <ac:spMkLst>
            <pc:docMk/>
            <pc:sldMk cId="1502174398" sldId="283"/>
            <ac:spMk id="10" creationId="{1B15ED52-F352-441B-82BF-E0EA34836D08}"/>
          </ac:spMkLst>
        </pc:spChg>
        <pc:spChg chg="add del">
          <ac:chgData name="Deborah Bell (Staff)" userId="9b9e6d5e-3e3c-4576-90e1-8c178178685d" providerId="ADAL" clId="{C476D114-90F5-4D58-9159-BBA1731B1BC3}" dt="2023-02-27T19:31:29.577" v="801" actId="26606"/>
          <ac:spMkLst>
            <pc:docMk/>
            <pc:sldMk cId="1502174398" sldId="283"/>
            <ac:spMk id="11" creationId="{6F828D28-8E09-41CC-8229-3070B5467A96}"/>
          </ac:spMkLst>
        </pc:spChg>
        <pc:spChg chg="add del">
          <ac:chgData name="Deborah Bell (Staff)" userId="9b9e6d5e-3e3c-4576-90e1-8c178178685d" providerId="ADAL" clId="{C476D114-90F5-4D58-9159-BBA1731B1BC3}" dt="2023-02-27T19:31:28.052" v="799" actId="26606"/>
          <ac:spMkLst>
            <pc:docMk/>
            <pc:sldMk cId="1502174398" sldId="283"/>
            <ac:spMk id="12" creationId="{3B2E3793-BFE6-45A2-9B7B-E18844431C99}"/>
          </ac:spMkLst>
        </pc:spChg>
        <pc:spChg chg="add del">
          <ac:chgData name="Deborah Bell (Staff)" userId="9b9e6d5e-3e3c-4576-90e1-8c178178685d" providerId="ADAL" clId="{C476D114-90F5-4D58-9159-BBA1731B1BC3}" dt="2023-02-27T19:31:29.577" v="801" actId="26606"/>
          <ac:spMkLst>
            <pc:docMk/>
            <pc:sldMk cId="1502174398" sldId="283"/>
            <ac:spMk id="13" creationId="{D5B012D8-7F27-4758-9AC6-C889B154BD73}"/>
          </ac:spMkLst>
        </pc:spChg>
        <pc:spChg chg="add del">
          <ac:chgData name="Deborah Bell (Staff)" userId="9b9e6d5e-3e3c-4576-90e1-8c178178685d" providerId="ADAL" clId="{C476D114-90F5-4D58-9159-BBA1731B1BC3}" dt="2023-02-27T19:31:28.052" v="799" actId="26606"/>
          <ac:spMkLst>
            <pc:docMk/>
            <pc:sldMk cId="1502174398" sldId="283"/>
            <ac:spMk id="14" creationId="{BC4C4868-CB8F-4AF9-9CDB-8108F2C19B67}"/>
          </ac:spMkLst>
        </pc:spChg>
        <pc:spChg chg="add del">
          <ac:chgData name="Deborah Bell (Staff)" userId="9b9e6d5e-3e3c-4576-90e1-8c178178685d" providerId="ADAL" clId="{C476D114-90F5-4D58-9159-BBA1731B1BC3}" dt="2023-02-27T19:31:29.577" v="801" actId="26606"/>
          <ac:spMkLst>
            <pc:docMk/>
            <pc:sldMk cId="1502174398" sldId="283"/>
            <ac:spMk id="15" creationId="{4063B759-00FC-46D1-9898-8E8625268FAF}"/>
          </ac:spMkLst>
        </pc:spChg>
        <pc:spChg chg="add del">
          <ac:chgData name="Deborah Bell (Staff)" userId="9b9e6d5e-3e3c-4576-90e1-8c178178685d" providerId="ADAL" clId="{C476D114-90F5-4D58-9159-BBA1731B1BC3}" dt="2023-02-27T19:31:28.052" v="799" actId="26606"/>
          <ac:spMkLst>
            <pc:docMk/>
            <pc:sldMk cId="1502174398" sldId="283"/>
            <ac:spMk id="16" creationId="{375E0459-6403-40CD-989D-56A4407CA12E}"/>
          </ac:spMkLst>
        </pc:spChg>
        <pc:spChg chg="add del">
          <ac:chgData name="Deborah Bell (Staff)" userId="9b9e6d5e-3e3c-4576-90e1-8c178178685d" providerId="ADAL" clId="{C476D114-90F5-4D58-9159-BBA1731B1BC3}" dt="2023-02-27T19:33:16.794" v="1072" actId="26606"/>
          <ac:spMkLst>
            <pc:docMk/>
            <pc:sldMk cId="1502174398" sldId="283"/>
            <ac:spMk id="17" creationId="{1B15ED52-F352-441B-82BF-E0EA34836D08}"/>
          </ac:spMkLst>
        </pc:spChg>
        <pc:spChg chg="add del">
          <ac:chgData name="Deborah Bell (Staff)" userId="9b9e6d5e-3e3c-4576-90e1-8c178178685d" providerId="ADAL" clId="{C476D114-90F5-4D58-9159-BBA1731B1BC3}" dt="2023-02-27T19:31:28.052" v="799" actId="26606"/>
          <ac:spMkLst>
            <pc:docMk/>
            <pc:sldMk cId="1502174398" sldId="283"/>
            <ac:spMk id="18" creationId="{53E5B1A8-3AC9-4BD1-9BBC-78CA94F2D1BA}"/>
          </ac:spMkLst>
        </pc:spChg>
        <pc:spChg chg="add del">
          <ac:chgData name="Deborah Bell (Staff)" userId="9b9e6d5e-3e3c-4576-90e1-8c178178685d" providerId="ADAL" clId="{C476D114-90F5-4D58-9159-BBA1731B1BC3}" dt="2023-02-27T19:33:16.794" v="1072" actId="26606"/>
          <ac:spMkLst>
            <pc:docMk/>
            <pc:sldMk cId="1502174398" sldId="283"/>
            <ac:spMk id="19" creationId="{3B2E3793-BFE6-45A2-9B7B-E18844431C99}"/>
          </ac:spMkLst>
        </pc:spChg>
        <pc:spChg chg="add del">
          <ac:chgData name="Deborah Bell (Staff)" userId="9b9e6d5e-3e3c-4576-90e1-8c178178685d" providerId="ADAL" clId="{C476D114-90F5-4D58-9159-BBA1731B1BC3}" dt="2023-02-27T19:33:16.794" v="1072" actId="26606"/>
          <ac:spMkLst>
            <pc:docMk/>
            <pc:sldMk cId="1502174398" sldId="283"/>
            <ac:spMk id="20" creationId="{BC4C4868-CB8F-4AF9-9CDB-8108F2C19B67}"/>
          </ac:spMkLst>
        </pc:spChg>
        <pc:spChg chg="add del">
          <ac:chgData name="Deborah Bell (Staff)" userId="9b9e6d5e-3e3c-4576-90e1-8c178178685d" providerId="ADAL" clId="{C476D114-90F5-4D58-9159-BBA1731B1BC3}" dt="2023-02-27T19:33:16.794" v="1072" actId="26606"/>
          <ac:spMkLst>
            <pc:docMk/>
            <pc:sldMk cId="1502174398" sldId="283"/>
            <ac:spMk id="21" creationId="{375E0459-6403-40CD-989D-56A4407CA12E}"/>
          </ac:spMkLst>
        </pc:spChg>
        <pc:spChg chg="add del">
          <ac:chgData name="Deborah Bell (Staff)" userId="9b9e6d5e-3e3c-4576-90e1-8c178178685d" providerId="ADAL" clId="{C476D114-90F5-4D58-9159-BBA1731B1BC3}" dt="2023-02-27T19:33:16.794" v="1072" actId="26606"/>
          <ac:spMkLst>
            <pc:docMk/>
            <pc:sldMk cId="1502174398" sldId="283"/>
            <ac:spMk id="22" creationId="{53E5B1A8-3AC9-4BD1-9BBC-78CA94F2D1BA}"/>
          </ac:spMkLst>
        </pc:spChg>
        <pc:spChg chg="add mod">
          <ac:chgData name="Deborah Bell (Staff)" userId="9b9e6d5e-3e3c-4576-90e1-8c178178685d" providerId="ADAL" clId="{C476D114-90F5-4D58-9159-BBA1731B1BC3}" dt="2023-02-27T19:33:16.794" v="1072" actId="26606"/>
          <ac:spMkLst>
            <pc:docMk/>
            <pc:sldMk cId="1502174398" sldId="283"/>
            <ac:spMk id="23" creationId="{27D0BE2C-DC42-FD83-0B75-D513CC9E116B}"/>
          </ac:spMkLst>
        </pc:spChg>
        <pc:spChg chg="add">
          <ac:chgData name="Deborah Bell (Staff)" userId="9b9e6d5e-3e3c-4576-90e1-8c178178685d" providerId="ADAL" clId="{C476D114-90F5-4D58-9159-BBA1731B1BC3}" dt="2023-02-27T19:33:16.794" v="1072" actId="26606"/>
          <ac:spMkLst>
            <pc:docMk/>
            <pc:sldMk cId="1502174398" sldId="283"/>
            <ac:spMk id="28" creationId="{827B839B-9ADE-406B-8590-F1CAEDED45A1}"/>
          </ac:spMkLst>
        </pc:spChg>
        <pc:spChg chg="add">
          <ac:chgData name="Deborah Bell (Staff)" userId="9b9e6d5e-3e3c-4576-90e1-8c178178685d" providerId="ADAL" clId="{C476D114-90F5-4D58-9159-BBA1731B1BC3}" dt="2023-02-27T19:33:16.794" v="1072" actId="26606"/>
          <ac:spMkLst>
            <pc:docMk/>
            <pc:sldMk cId="1502174398" sldId="283"/>
            <ac:spMk id="30" creationId="{CFE45BF0-46DB-408C-B5F7-7B11716805D4}"/>
          </ac:spMkLst>
        </pc:spChg>
        <pc:spChg chg="add">
          <ac:chgData name="Deborah Bell (Staff)" userId="9b9e6d5e-3e3c-4576-90e1-8c178178685d" providerId="ADAL" clId="{C476D114-90F5-4D58-9159-BBA1731B1BC3}" dt="2023-02-27T19:33:16.794" v="1072" actId="26606"/>
          <ac:spMkLst>
            <pc:docMk/>
            <pc:sldMk cId="1502174398" sldId="283"/>
            <ac:spMk id="32" creationId="{2AEBC8F2-97B1-41B4-93F1-2D289E197FBA}"/>
          </ac:spMkLst>
        </pc:spChg>
        <pc:spChg chg="add">
          <ac:chgData name="Deborah Bell (Staff)" userId="9b9e6d5e-3e3c-4576-90e1-8c178178685d" providerId="ADAL" clId="{C476D114-90F5-4D58-9159-BBA1731B1BC3}" dt="2023-02-27T19:33:16.794" v="1072" actId="26606"/>
          <ac:spMkLst>
            <pc:docMk/>
            <pc:sldMk cId="1502174398" sldId="283"/>
            <ac:spMk id="34" creationId="{472E3A19-F5D5-48FC-BB9C-48C2F68F598B}"/>
          </ac:spMkLst>
        </pc:spChg>
        <pc:spChg chg="add">
          <ac:chgData name="Deborah Bell (Staff)" userId="9b9e6d5e-3e3c-4576-90e1-8c178178685d" providerId="ADAL" clId="{C476D114-90F5-4D58-9159-BBA1731B1BC3}" dt="2023-02-27T19:33:16.794" v="1072" actId="26606"/>
          <ac:spMkLst>
            <pc:docMk/>
            <pc:sldMk cId="1502174398" sldId="283"/>
            <ac:spMk id="36" creationId="{7A62E32F-BB65-43A8-8EB5-92346890E549}"/>
          </ac:spMkLst>
        </pc:spChg>
        <pc:spChg chg="add">
          <ac:chgData name="Deborah Bell (Staff)" userId="9b9e6d5e-3e3c-4576-90e1-8c178178685d" providerId="ADAL" clId="{C476D114-90F5-4D58-9159-BBA1731B1BC3}" dt="2023-02-27T19:33:16.794" v="1072" actId="26606"/>
          <ac:spMkLst>
            <pc:docMk/>
            <pc:sldMk cId="1502174398" sldId="283"/>
            <ac:spMk id="38" creationId="{14E91B64-9FCC-451E-AFB4-A827D6329367}"/>
          </ac:spMkLst>
        </pc:spChg>
        <pc:picChg chg="add del">
          <ac:chgData name="Deborah Bell (Staff)" userId="9b9e6d5e-3e3c-4576-90e1-8c178178685d" providerId="ADAL" clId="{C476D114-90F5-4D58-9159-BBA1731B1BC3}" dt="2023-02-27T19:31:29.577" v="801" actId="26606"/>
          <ac:picMkLst>
            <pc:docMk/>
            <pc:sldMk cId="1502174398" sldId="283"/>
            <ac:picMk id="7" creationId="{71F1E163-0572-AF1A-BB2E-AB7D078BE228}"/>
          </ac:picMkLst>
        </pc:picChg>
      </pc:sldChg>
      <pc:sldChg chg="new del ord">
        <pc:chgData name="Deborah Bell (Staff)" userId="9b9e6d5e-3e3c-4576-90e1-8c178178685d" providerId="ADAL" clId="{C476D114-90F5-4D58-9159-BBA1731B1BC3}" dt="2023-02-27T19:35:02.532" v="1121" actId="47"/>
        <pc:sldMkLst>
          <pc:docMk/>
          <pc:sldMk cId="3177168479" sldId="284"/>
        </pc:sldMkLst>
      </pc:sldChg>
      <pc:sldChg chg="addSp delSp modSp add mod">
        <pc:chgData name="Deborah Bell (Staff)" userId="9b9e6d5e-3e3c-4576-90e1-8c178178685d" providerId="ADAL" clId="{C476D114-90F5-4D58-9159-BBA1731B1BC3}" dt="2023-03-01T19:42:13.027" v="2389" actId="26606"/>
        <pc:sldMkLst>
          <pc:docMk/>
          <pc:sldMk cId="3790863965" sldId="285"/>
        </pc:sldMkLst>
        <pc:spChg chg="add del">
          <ac:chgData name="Deborah Bell (Staff)" userId="9b9e6d5e-3e3c-4576-90e1-8c178178685d" providerId="ADAL" clId="{C476D114-90F5-4D58-9159-BBA1731B1BC3}" dt="2023-02-27T19:34:24.717" v="1119" actId="26606"/>
          <ac:spMkLst>
            <pc:docMk/>
            <pc:sldMk cId="3790863965" sldId="285"/>
            <ac:spMk id="3" creationId="{F8B58BB9-2F17-63F2-7EEA-268FBC4FDED3}"/>
          </ac:spMkLst>
        </pc:spChg>
        <pc:spChg chg="mod">
          <ac:chgData name="Deborah Bell (Staff)" userId="9b9e6d5e-3e3c-4576-90e1-8c178178685d" providerId="ADAL" clId="{C476D114-90F5-4D58-9159-BBA1731B1BC3}" dt="2023-02-27T19:47:37.510" v="1455" actId="20577"/>
          <ac:spMkLst>
            <pc:docMk/>
            <pc:sldMk cId="3790863965" sldId="285"/>
            <ac:spMk id="4" creationId="{467E889F-474D-6497-685C-B010EBC639ED}"/>
          </ac:spMkLst>
        </pc:spChg>
        <pc:spChg chg="mod">
          <ac:chgData name="Deborah Bell (Staff)" userId="9b9e6d5e-3e3c-4576-90e1-8c178178685d" providerId="ADAL" clId="{C476D114-90F5-4D58-9159-BBA1731B1BC3}" dt="2023-02-27T19:34:24.717" v="1119" actId="26606"/>
          <ac:spMkLst>
            <pc:docMk/>
            <pc:sldMk cId="3790863965" sldId="285"/>
            <ac:spMk id="23" creationId="{27D0BE2C-DC42-FD83-0B75-D513CC9E116B}"/>
          </ac:spMkLst>
        </pc:spChg>
        <pc:spChg chg="del">
          <ac:chgData name="Deborah Bell (Staff)" userId="9b9e6d5e-3e3c-4576-90e1-8c178178685d" providerId="ADAL" clId="{C476D114-90F5-4D58-9159-BBA1731B1BC3}" dt="2023-02-27T19:34:24.717" v="1119" actId="26606"/>
          <ac:spMkLst>
            <pc:docMk/>
            <pc:sldMk cId="3790863965" sldId="285"/>
            <ac:spMk id="28" creationId="{827B839B-9ADE-406B-8590-F1CAEDED45A1}"/>
          </ac:spMkLst>
        </pc:spChg>
        <pc:spChg chg="del">
          <ac:chgData name="Deborah Bell (Staff)" userId="9b9e6d5e-3e3c-4576-90e1-8c178178685d" providerId="ADAL" clId="{C476D114-90F5-4D58-9159-BBA1731B1BC3}" dt="2023-02-27T19:34:24.717" v="1119" actId="26606"/>
          <ac:spMkLst>
            <pc:docMk/>
            <pc:sldMk cId="3790863965" sldId="285"/>
            <ac:spMk id="30" creationId="{CFE45BF0-46DB-408C-B5F7-7B11716805D4}"/>
          </ac:spMkLst>
        </pc:spChg>
        <pc:spChg chg="del">
          <ac:chgData name="Deborah Bell (Staff)" userId="9b9e6d5e-3e3c-4576-90e1-8c178178685d" providerId="ADAL" clId="{C476D114-90F5-4D58-9159-BBA1731B1BC3}" dt="2023-02-27T19:34:24.717" v="1119" actId="26606"/>
          <ac:spMkLst>
            <pc:docMk/>
            <pc:sldMk cId="3790863965" sldId="285"/>
            <ac:spMk id="32" creationId="{2AEBC8F2-97B1-41B4-93F1-2D289E197FBA}"/>
          </ac:spMkLst>
        </pc:spChg>
        <pc:spChg chg="del">
          <ac:chgData name="Deborah Bell (Staff)" userId="9b9e6d5e-3e3c-4576-90e1-8c178178685d" providerId="ADAL" clId="{C476D114-90F5-4D58-9159-BBA1731B1BC3}" dt="2023-02-27T19:34:24.717" v="1119" actId="26606"/>
          <ac:spMkLst>
            <pc:docMk/>
            <pc:sldMk cId="3790863965" sldId="285"/>
            <ac:spMk id="34" creationId="{472E3A19-F5D5-48FC-BB9C-48C2F68F598B}"/>
          </ac:spMkLst>
        </pc:spChg>
        <pc:spChg chg="del">
          <ac:chgData name="Deborah Bell (Staff)" userId="9b9e6d5e-3e3c-4576-90e1-8c178178685d" providerId="ADAL" clId="{C476D114-90F5-4D58-9159-BBA1731B1BC3}" dt="2023-02-27T19:34:24.717" v="1119" actId="26606"/>
          <ac:spMkLst>
            <pc:docMk/>
            <pc:sldMk cId="3790863965" sldId="285"/>
            <ac:spMk id="36" creationId="{7A62E32F-BB65-43A8-8EB5-92346890E549}"/>
          </ac:spMkLst>
        </pc:spChg>
        <pc:spChg chg="del">
          <ac:chgData name="Deborah Bell (Staff)" userId="9b9e6d5e-3e3c-4576-90e1-8c178178685d" providerId="ADAL" clId="{C476D114-90F5-4D58-9159-BBA1731B1BC3}" dt="2023-02-27T19:34:24.717" v="1119" actId="26606"/>
          <ac:spMkLst>
            <pc:docMk/>
            <pc:sldMk cId="3790863965" sldId="285"/>
            <ac:spMk id="38" creationId="{14E91B64-9FCC-451E-AFB4-A827D6329367}"/>
          </ac:spMkLst>
        </pc:spChg>
        <pc:spChg chg="add del">
          <ac:chgData name="Deborah Bell (Staff)" userId="9b9e6d5e-3e3c-4576-90e1-8c178178685d" providerId="ADAL" clId="{C476D114-90F5-4D58-9159-BBA1731B1BC3}" dt="2023-03-01T19:42:13.027" v="2389" actId="26606"/>
          <ac:spMkLst>
            <pc:docMk/>
            <pc:sldMk cId="3790863965" sldId="285"/>
            <ac:spMk id="43" creationId="{827B839B-9ADE-406B-8590-F1CAEDED45A1}"/>
          </ac:spMkLst>
        </pc:spChg>
        <pc:spChg chg="add del">
          <ac:chgData name="Deborah Bell (Staff)" userId="9b9e6d5e-3e3c-4576-90e1-8c178178685d" providerId="ADAL" clId="{C476D114-90F5-4D58-9159-BBA1731B1BC3}" dt="2023-03-01T19:42:13.027" v="2389" actId="26606"/>
          <ac:spMkLst>
            <pc:docMk/>
            <pc:sldMk cId="3790863965" sldId="285"/>
            <ac:spMk id="45" creationId="{CFE45BF0-46DB-408C-B5F7-7B11716805D4}"/>
          </ac:spMkLst>
        </pc:spChg>
        <pc:spChg chg="add del">
          <ac:chgData name="Deborah Bell (Staff)" userId="9b9e6d5e-3e3c-4576-90e1-8c178178685d" providerId="ADAL" clId="{C476D114-90F5-4D58-9159-BBA1731B1BC3}" dt="2023-03-01T19:42:13.027" v="2389" actId="26606"/>
          <ac:spMkLst>
            <pc:docMk/>
            <pc:sldMk cId="3790863965" sldId="285"/>
            <ac:spMk id="47" creationId="{2AEBC8F2-97B1-41B4-93F1-2D289E197FBA}"/>
          </ac:spMkLst>
        </pc:spChg>
        <pc:spChg chg="add del">
          <ac:chgData name="Deborah Bell (Staff)" userId="9b9e6d5e-3e3c-4576-90e1-8c178178685d" providerId="ADAL" clId="{C476D114-90F5-4D58-9159-BBA1731B1BC3}" dt="2023-03-01T19:42:13.027" v="2389" actId="26606"/>
          <ac:spMkLst>
            <pc:docMk/>
            <pc:sldMk cId="3790863965" sldId="285"/>
            <ac:spMk id="49" creationId="{472E3A19-F5D5-48FC-BB9C-48C2F68F598B}"/>
          </ac:spMkLst>
        </pc:spChg>
        <pc:spChg chg="add del">
          <ac:chgData name="Deborah Bell (Staff)" userId="9b9e6d5e-3e3c-4576-90e1-8c178178685d" providerId="ADAL" clId="{C476D114-90F5-4D58-9159-BBA1731B1BC3}" dt="2023-03-01T19:42:13.027" v="2389" actId="26606"/>
          <ac:spMkLst>
            <pc:docMk/>
            <pc:sldMk cId="3790863965" sldId="285"/>
            <ac:spMk id="51" creationId="{7A62E32F-BB65-43A8-8EB5-92346890E549}"/>
          </ac:spMkLst>
        </pc:spChg>
        <pc:spChg chg="add del">
          <ac:chgData name="Deborah Bell (Staff)" userId="9b9e6d5e-3e3c-4576-90e1-8c178178685d" providerId="ADAL" clId="{C476D114-90F5-4D58-9159-BBA1731B1BC3}" dt="2023-03-01T19:42:13.027" v="2389" actId="26606"/>
          <ac:spMkLst>
            <pc:docMk/>
            <pc:sldMk cId="3790863965" sldId="285"/>
            <ac:spMk id="53" creationId="{14E91B64-9FCC-451E-AFB4-A827D6329367}"/>
          </ac:spMkLst>
        </pc:spChg>
        <pc:spChg chg="add">
          <ac:chgData name="Deborah Bell (Staff)" userId="9b9e6d5e-3e3c-4576-90e1-8c178178685d" providerId="ADAL" clId="{C476D114-90F5-4D58-9159-BBA1731B1BC3}" dt="2023-03-01T19:42:13.027" v="2389" actId="26606"/>
          <ac:spMkLst>
            <pc:docMk/>
            <pc:sldMk cId="3790863965" sldId="285"/>
            <ac:spMk id="58" creationId="{827B839B-9ADE-406B-8590-F1CAEDED45A1}"/>
          </ac:spMkLst>
        </pc:spChg>
        <pc:spChg chg="add">
          <ac:chgData name="Deborah Bell (Staff)" userId="9b9e6d5e-3e3c-4576-90e1-8c178178685d" providerId="ADAL" clId="{C476D114-90F5-4D58-9159-BBA1731B1BC3}" dt="2023-03-01T19:42:13.027" v="2389" actId="26606"/>
          <ac:spMkLst>
            <pc:docMk/>
            <pc:sldMk cId="3790863965" sldId="285"/>
            <ac:spMk id="60" creationId="{CFE45BF0-46DB-408C-B5F7-7B11716805D4}"/>
          </ac:spMkLst>
        </pc:spChg>
        <pc:spChg chg="add">
          <ac:chgData name="Deborah Bell (Staff)" userId="9b9e6d5e-3e3c-4576-90e1-8c178178685d" providerId="ADAL" clId="{C476D114-90F5-4D58-9159-BBA1731B1BC3}" dt="2023-03-01T19:42:13.027" v="2389" actId="26606"/>
          <ac:spMkLst>
            <pc:docMk/>
            <pc:sldMk cId="3790863965" sldId="285"/>
            <ac:spMk id="62" creationId="{2AEBC8F2-97B1-41B4-93F1-2D289E197FBA}"/>
          </ac:spMkLst>
        </pc:spChg>
        <pc:spChg chg="add">
          <ac:chgData name="Deborah Bell (Staff)" userId="9b9e6d5e-3e3c-4576-90e1-8c178178685d" providerId="ADAL" clId="{C476D114-90F5-4D58-9159-BBA1731B1BC3}" dt="2023-03-01T19:42:13.027" v="2389" actId="26606"/>
          <ac:spMkLst>
            <pc:docMk/>
            <pc:sldMk cId="3790863965" sldId="285"/>
            <ac:spMk id="64" creationId="{472E3A19-F5D5-48FC-BB9C-48C2F68F598B}"/>
          </ac:spMkLst>
        </pc:spChg>
        <pc:spChg chg="add">
          <ac:chgData name="Deborah Bell (Staff)" userId="9b9e6d5e-3e3c-4576-90e1-8c178178685d" providerId="ADAL" clId="{C476D114-90F5-4D58-9159-BBA1731B1BC3}" dt="2023-03-01T19:42:13.027" v="2389" actId="26606"/>
          <ac:spMkLst>
            <pc:docMk/>
            <pc:sldMk cId="3790863965" sldId="285"/>
            <ac:spMk id="66" creationId="{7A62E32F-BB65-43A8-8EB5-92346890E549}"/>
          </ac:spMkLst>
        </pc:spChg>
        <pc:spChg chg="add">
          <ac:chgData name="Deborah Bell (Staff)" userId="9b9e6d5e-3e3c-4576-90e1-8c178178685d" providerId="ADAL" clId="{C476D114-90F5-4D58-9159-BBA1731B1BC3}" dt="2023-03-01T19:42:13.027" v="2389" actId="26606"/>
          <ac:spMkLst>
            <pc:docMk/>
            <pc:sldMk cId="3790863965" sldId="285"/>
            <ac:spMk id="68" creationId="{14E91B64-9FCC-451E-AFB4-A827D6329367}"/>
          </ac:spMkLst>
        </pc:spChg>
      </pc:sldChg>
      <pc:sldChg chg="modSp new del mod ord">
        <pc:chgData name="Deborah Bell (Staff)" userId="9b9e6d5e-3e3c-4576-90e1-8c178178685d" providerId="ADAL" clId="{C476D114-90F5-4D58-9159-BBA1731B1BC3}" dt="2023-03-01T19:31:29.206" v="2034" actId="47"/>
        <pc:sldMkLst>
          <pc:docMk/>
          <pc:sldMk cId="1617671796" sldId="286"/>
        </pc:sldMkLst>
        <pc:spChg chg="mod">
          <ac:chgData name="Deborah Bell (Staff)" userId="9b9e6d5e-3e3c-4576-90e1-8c178178685d" providerId="ADAL" clId="{C476D114-90F5-4D58-9159-BBA1731B1BC3}" dt="2023-02-27T19:39:25.765" v="1289" actId="113"/>
          <ac:spMkLst>
            <pc:docMk/>
            <pc:sldMk cId="1617671796" sldId="286"/>
            <ac:spMk id="2" creationId="{2D77DAB9-AA0B-CDE8-2B08-95BEFD21D88D}"/>
          </ac:spMkLst>
        </pc:spChg>
        <pc:spChg chg="mod">
          <ac:chgData name="Deborah Bell (Staff)" userId="9b9e6d5e-3e3c-4576-90e1-8c178178685d" providerId="ADAL" clId="{C476D114-90F5-4D58-9159-BBA1731B1BC3}" dt="2023-03-01T19:30:22.652" v="2004" actId="20577"/>
          <ac:spMkLst>
            <pc:docMk/>
            <pc:sldMk cId="1617671796" sldId="286"/>
            <ac:spMk id="3" creationId="{A00987F8-B1F1-D85E-BED5-C7435E48A3F9}"/>
          </ac:spMkLst>
        </pc:spChg>
      </pc:sldChg>
      <pc:sldChg chg="addSp delSp modSp new del mod ord modClrScheme chgLayout">
        <pc:chgData name="Deborah Bell (Staff)" userId="9b9e6d5e-3e3c-4576-90e1-8c178178685d" providerId="ADAL" clId="{C476D114-90F5-4D58-9159-BBA1731B1BC3}" dt="2023-03-01T19:33:15.708" v="2089" actId="2696"/>
        <pc:sldMkLst>
          <pc:docMk/>
          <pc:sldMk cId="1672563509" sldId="287"/>
        </pc:sldMkLst>
        <pc:spChg chg="del mod ord">
          <ac:chgData name="Deborah Bell (Staff)" userId="9b9e6d5e-3e3c-4576-90e1-8c178178685d" providerId="ADAL" clId="{C476D114-90F5-4D58-9159-BBA1731B1BC3}" dt="2023-02-27T19:36:12.801" v="1152" actId="700"/>
          <ac:spMkLst>
            <pc:docMk/>
            <pc:sldMk cId="1672563509" sldId="287"/>
            <ac:spMk id="2" creationId="{42E68805-A506-974B-33E9-1AB46F82BE06}"/>
          </ac:spMkLst>
        </pc:spChg>
        <pc:spChg chg="del mod ord">
          <ac:chgData name="Deborah Bell (Staff)" userId="9b9e6d5e-3e3c-4576-90e1-8c178178685d" providerId="ADAL" clId="{C476D114-90F5-4D58-9159-BBA1731B1BC3}" dt="2023-02-27T19:36:12.801" v="1152" actId="700"/>
          <ac:spMkLst>
            <pc:docMk/>
            <pc:sldMk cId="1672563509" sldId="287"/>
            <ac:spMk id="3" creationId="{464ED44E-7C6A-15C5-1A4D-B2CC5AA5A70E}"/>
          </ac:spMkLst>
        </pc:spChg>
        <pc:spChg chg="add mod ord">
          <ac:chgData name="Deborah Bell (Staff)" userId="9b9e6d5e-3e3c-4576-90e1-8c178178685d" providerId="ADAL" clId="{C476D114-90F5-4D58-9159-BBA1731B1BC3}" dt="2023-02-27T19:36:50.733" v="1207" actId="20577"/>
          <ac:spMkLst>
            <pc:docMk/>
            <pc:sldMk cId="1672563509" sldId="287"/>
            <ac:spMk id="4" creationId="{E876B159-53BF-FE3B-0211-D5DA65BE2E1A}"/>
          </ac:spMkLst>
        </pc:spChg>
        <pc:spChg chg="add mod ord">
          <ac:chgData name="Deborah Bell (Staff)" userId="9b9e6d5e-3e3c-4576-90e1-8c178178685d" providerId="ADAL" clId="{C476D114-90F5-4D58-9159-BBA1731B1BC3}" dt="2023-02-27T19:36:12.801" v="1152" actId="700"/>
          <ac:spMkLst>
            <pc:docMk/>
            <pc:sldMk cId="1672563509" sldId="287"/>
            <ac:spMk id="5" creationId="{1676AEEA-7B3E-B030-0459-539F6BCBFCB7}"/>
          </ac:spMkLst>
        </pc:spChg>
      </pc:sldChg>
      <pc:sldChg chg="addSp delSp modSp new mod ord setBg modClrScheme chgLayout">
        <pc:chgData name="Deborah Bell (Staff)" userId="9b9e6d5e-3e3c-4576-90e1-8c178178685d" providerId="ADAL" clId="{C476D114-90F5-4D58-9159-BBA1731B1BC3}" dt="2023-03-01T19:57:43.268" v="2447" actId="26606"/>
        <pc:sldMkLst>
          <pc:docMk/>
          <pc:sldMk cId="4100459088" sldId="288"/>
        </pc:sldMkLst>
        <pc:spChg chg="del mod ord">
          <ac:chgData name="Deborah Bell (Staff)" userId="9b9e6d5e-3e3c-4576-90e1-8c178178685d" providerId="ADAL" clId="{C476D114-90F5-4D58-9159-BBA1731B1BC3}" dt="2023-02-27T19:36:25.155" v="1153" actId="700"/>
          <ac:spMkLst>
            <pc:docMk/>
            <pc:sldMk cId="4100459088" sldId="288"/>
            <ac:spMk id="2" creationId="{2A583AD9-C209-C595-EA9D-82A6569DEEFF}"/>
          </ac:spMkLst>
        </pc:spChg>
        <pc:spChg chg="del mod ord">
          <ac:chgData name="Deborah Bell (Staff)" userId="9b9e6d5e-3e3c-4576-90e1-8c178178685d" providerId="ADAL" clId="{C476D114-90F5-4D58-9159-BBA1731B1BC3}" dt="2023-02-27T19:36:25.155" v="1153" actId="700"/>
          <ac:spMkLst>
            <pc:docMk/>
            <pc:sldMk cId="4100459088" sldId="288"/>
            <ac:spMk id="3" creationId="{1AC70598-1803-4766-4C5C-C9B6AEA4234E}"/>
          </ac:spMkLst>
        </pc:spChg>
        <pc:spChg chg="add mod ord">
          <ac:chgData name="Deborah Bell (Staff)" userId="9b9e6d5e-3e3c-4576-90e1-8c178178685d" providerId="ADAL" clId="{C476D114-90F5-4D58-9159-BBA1731B1BC3}" dt="2023-03-01T19:57:43.268" v="2447" actId="26606"/>
          <ac:spMkLst>
            <pc:docMk/>
            <pc:sldMk cId="4100459088" sldId="288"/>
            <ac:spMk id="4" creationId="{6C575DD4-2970-0E9F-1DD1-E2CB77EDEBF3}"/>
          </ac:spMkLst>
        </pc:spChg>
        <pc:spChg chg="add del mod ord">
          <ac:chgData name="Deborah Bell (Staff)" userId="9b9e6d5e-3e3c-4576-90e1-8c178178685d" providerId="ADAL" clId="{C476D114-90F5-4D58-9159-BBA1731B1BC3}" dt="2023-03-01T19:57:43.268" v="2447" actId="26606"/>
          <ac:spMkLst>
            <pc:docMk/>
            <pc:sldMk cId="4100459088" sldId="288"/>
            <ac:spMk id="5" creationId="{3FC8E5DD-1627-B495-AC35-2AE79769CBD9}"/>
          </ac:spMkLst>
        </pc:spChg>
        <pc:spChg chg="add">
          <ac:chgData name="Deborah Bell (Staff)" userId="9b9e6d5e-3e3c-4576-90e1-8c178178685d" providerId="ADAL" clId="{C476D114-90F5-4D58-9159-BBA1731B1BC3}" dt="2023-03-01T19:57:43.268" v="2447" actId="26606"/>
          <ac:spMkLst>
            <pc:docMk/>
            <pc:sldMk cId="4100459088" sldId="288"/>
            <ac:spMk id="10" creationId="{827B839B-9ADE-406B-8590-F1CAEDED45A1}"/>
          </ac:spMkLst>
        </pc:spChg>
        <pc:spChg chg="add del">
          <ac:chgData name="Deborah Bell (Staff)" userId="9b9e6d5e-3e3c-4576-90e1-8c178178685d" providerId="ADAL" clId="{C476D114-90F5-4D58-9159-BBA1731B1BC3}" dt="2023-03-01T19:54:30.476" v="2414" actId="26606"/>
          <ac:spMkLst>
            <pc:docMk/>
            <pc:sldMk cId="4100459088" sldId="288"/>
            <ac:spMk id="11" creationId="{FDDEF810-FBAE-4C80-B905-316331395C3D}"/>
          </ac:spMkLst>
        </pc:spChg>
        <pc:spChg chg="add">
          <ac:chgData name="Deborah Bell (Staff)" userId="9b9e6d5e-3e3c-4576-90e1-8c178178685d" providerId="ADAL" clId="{C476D114-90F5-4D58-9159-BBA1731B1BC3}" dt="2023-03-01T19:57:43.268" v="2447" actId="26606"/>
          <ac:spMkLst>
            <pc:docMk/>
            <pc:sldMk cId="4100459088" sldId="288"/>
            <ac:spMk id="12" creationId="{CFE45BF0-46DB-408C-B5F7-7B11716805D4}"/>
          </ac:spMkLst>
        </pc:spChg>
        <pc:spChg chg="add del">
          <ac:chgData name="Deborah Bell (Staff)" userId="9b9e6d5e-3e3c-4576-90e1-8c178178685d" providerId="ADAL" clId="{C476D114-90F5-4D58-9159-BBA1731B1BC3}" dt="2023-03-01T19:54:30.476" v="2414" actId="26606"/>
          <ac:spMkLst>
            <pc:docMk/>
            <pc:sldMk cId="4100459088" sldId="288"/>
            <ac:spMk id="13" creationId="{FD8C7A0F-D774-4978-AA9C-7E703C2F463A}"/>
          </ac:spMkLst>
        </pc:spChg>
        <pc:spChg chg="add">
          <ac:chgData name="Deborah Bell (Staff)" userId="9b9e6d5e-3e3c-4576-90e1-8c178178685d" providerId="ADAL" clId="{C476D114-90F5-4D58-9159-BBA1731B1BC3}" dt="2023-03-01T19:57:43.268" v="2447" actId="26606"/>
          <ac:spMkLst>
            <pc:docMk/>
            <pc:sldMk cId="4100459088" sldId="288"/>
            <ac:spMk id="14" creationId="{2AEBC8F2-97B1-41B4-93F1-2D289E197FBA}"/>
          </ac:spMkLst>
        </pc:spChg>
        <pc:spChg chg="add del">
          <ac:chgData name="Deborah Bell (Staff)" userId="9b9e6d5e-3e3c-4576-90e1-8c178178685d" providerId="ADAL" clId="{C476D114-90F5-4D58-9159-BBA1731B1BC3}" dt="2023-03-01T19:54:30.476" v="2414" actId="26606"/>
          <ac:spMkLst>
            <pc:docMk/>
            <pc:sldMk cId="4100459088" sldId="288"/>
            <ac:spMk id="15" creationId="{61C7310A-3A42-4F75-8058-7F39E52B11BC}"/>
          </ac:spMkLst>
        </pc:spChg>
        <pc:spChg chg="add">
          <ac:chgData name="Deborah Bell (Staff)" userId="9b9e6d5e-3e3c-4576-90e1-8c178178685d" providerId="ADAL" clId="{C476D114-90F5-4D58-9159-BBA1731B1BC3}" dt="2023-03-01T19:57:43.268" v="2447" actId="26606"/>
          <ac:spMkLst>
            <pc:docMk/>
            <pc:sldMk cId="4100459088" sldId="288"/>
            <ac:spMk id="16" creationId="{472E3A19-F5D5-48FC-BB9C-48C2F68F598B}"/>
          </ac:spMkLst>
        </pc:spChg>
        <pc:spChg chg="add del">
          <ac:chgData name="Deborah Bell (Staff)" userId="9b9e6d5e-3e3c-4576-90e1-8c178178685d" providerId="ADAL" clId="{C476D114-90F5-4D58-9159-BBA1731B1BC3}" dt="2023-03-01T19:54:30.476" v="2414" actId="26606"/>
          <ac:spMkLst>
            <pc:docMk/>
            <pc:sldMk cId="4100459088" sldId="288"/>
            <ac:spMk id="17" creationId="{27D88313-56C7-45D8-8D97-2F5CCBF99683}"/>
          </ac:spMkLst>
        </pc:spChg>
        <pc:spChg chg="add">
          <ac:chgData name="Deborah Bell (Staff)" userId="9b9e6d5e-3e3c-4576-90e1-8c178178685d" providerId="ADAL" clId="{C476D114-90F5-4D58-9159-BBA1731B1BC3}" dt="2023-03-01T19:57:43.268" v="2447" actId="26606"/>
          <ac:spMkLst>
            <pc:docMk/>
            <pc:sldMk cId="4100459088" sldId="288"/>
            <ac:spMk id="18" creationId="{7A62E32F-BB65-43A8-8EB5-92346890E549}"/>
          </ac:spMkLst>
        </pc:spChg>
        <pc:spChg chg="add">
          <ac:chgData name="Deborah Bell (Staff)" userId="9b9e6d5e-3e3c-4576-90e1-8c178178685d" providerId="ADAL" clId="{C476D114-90F5-4D58-9159-BBA1731B1BC3}" dt="2023-03-01T19:57:43.268" v="2447" actId="26606"/>
          <ac:spMkLst>
            <pc:docMk/>
            <pc:sldMk cId="4100459088" sldId="288"/>
            <ac:spMk id="20" creationId="{14E91B64-9FCC-451E-AFB4-A827D6329367}"/>
          </ac:spMkLst>
        </pc:spChg>
        <pc:graphicFrameChg chg="add del">
          <ac:chgData name="Deborah Bell (Staff)" userId="9b9e6d5e-3e3c-4576-90e1-8c178178685d" providerId="ADAL" clId="{C476D114-90F5-4D58-9159-BBA1731B1BC3}" dt="2023-03-01T19:54:30.476" v="2414" actId="26606"/>
          <ac:graphicFrameMkLst>
            <pc:docMk/>
            <pc:sldMk cId="4100459088" sldId="288"/>
            <ac:graphicFrameMk id="7" creationId="{B7DDE5E9-070A-2313-D6E2-C9B343C47737}"/>
          </ac:graphicFrameMkLst>
        </pc:graphicFrameChg>
      </pc:sldChg>
      <pc:sldChg chg="addSp delSp modSp add mod setBg">
        <pc:chgData name="Deborah Bell (Staff)" userId="9b9e6d5e-3e3c-4576-90e1-8c178178685d" providerId="ADAL" clId="{C476D114-90F5-4D58-9159-BBA1731B1BC3}" dt="2023-03-01T19:57:48.134" v="2448" actId="26606"/>
        <pc:sldMkLst>
          <pc:docMk/>
          <pc:sldMk cId="1010433706" sldId="289"/>
        </pc:sldMkLst>
        <pc:spChg chg="mod">
          <ac:chgData name="Deborah Bell (Staff)" userId="9b9e6d5e-3e3c-4576-90e1-8c178178685d" providerId="ADAL" clId="{C476D114-90F5-4D58-9159-BBA1731B1BC3}" dt="2023-03-01T19:57:48.134" v="2448" actId="26606"/>
          <ac:spMkLst>
            <pc:docMk/>
            <pc:sldMk cId="1010433706" sldId="289"/>
            <ac:spMk id="4" creationId="{6C575DD4-2970-0E9F-1DD1-E2CB77EDEBF3}"/>
          </ac:spMkLst>
        </pc:spChg>
        <pc:spChg chg="del mod">
          <ac:chgData name="Deborah Bell (Staff)" userId="9b9e6d5e-3e3c-4576-90e1-8c178178685d" providerId="ADAL" clId="{C476D114-90F5-4D58-9159-BBA1731B1BC3}" dt="2023-02-27T19:39:06.781" v="1288" actId="26606"/>
          <ac:spMkLst>
            <pc:docMk/>
            <pc:sldMk cId="1010433706" sldId="289"/>
            <ac:spMk id="5" creationId="{3FC8E5DD-1627-B495-AC35-2AE79769CBD9}"/>
          </ac:spMkLst>
        </pc:spChg>
        <pc:spChg chg="add">
          <ac:chgData name="Deborah Bell (Staff)" userId="9b9e6d5e-3e3c-4576-90e1-8c178178685d" providerId="ADAL" clId="{C476D114-90F5-4D58-9159-BBA1731B1BC3}" dt="2023-03-01T19:57:48.134" v="2448" actId="26606"/>
          <ac:spMkLst>
            <pc:docMk/>
            <pc:sldMk cId="1010433706" sldId="289"/>
            <ac:spMk id="12" creationId="{1BE4F293-0A40-4AA3-8747-1C7D9F3EEABB}"/>
          </ac:spMkLst>
        </pc:spChg>
        <pc:grpChg chg="add">
          <ac:chgData name="Deborah Bell (Staff)" userId="9b9e6d5e-3e3c-4576-90e1-8c178178685d" providerId="ADAL" clId="{C476D114-90F5-4D58-9159-BBA1731B1BC3}" dt="2023-03-01T19:57:48.134" v="2448" actId="26606"/>
          <ac:grpSpMkLst>
            <pc:docMk/>
            <pc:sldMk cId="1010433706" sldId="289"/>
            <ac:grpSpMk id="14" creationId="{5D1CC8B8-2CD1-45F6-9CED-CA310400222D}"/>
          </ac:grpSpMkLst>
        </pc:grpChg>
        <pc:graphicFrameChg chg="add mod modGraphic">
          <ac:chgData name="Deborah Bell (Staff)" userId="9b9e6d5e-3e3c-4576-90e1-8c178178685d" providerId="ADAL" clId="{C476D114-90F5-4D58-9159-BBA1731B1BC3}" dt="2023-03-01T19:57:48.134" v="2448" actId="26606"/>
          <ac:graphicFrameMkLst>
            <pc:docMk/>
            <pc:sldMk cId="1010433706" sldId="289"/>
            <ac:graphicFrameMk id="7" creationId="{28FC3867-8CC5-26CA-EA0B-98990670B396}"/>
          </ac:graphicFrameMkLst>
        </pc:graphicFrameChg>
      </pc:sldChg>
      <pc:sldChg chg="add">
        <pc:chgData name="Deborah Bell (Staff)" userId="9b9e6d5e-3e3c-4576-90e1-8c178178685d" providerId="ADAL" clId="{C476D114-90F5-4D58-9159-BBA1731B1BC3}" dt="2023-02-27T19:43:17.735" v="1384" actId="2890"/>
        <pc:sldMkLst>
          <pc:docMk/>
          <pc:sldMk cId="2087132652" sldId="290"/>
        </pc:sldMkLst>
      </pc:sldChg>
      <pc:sldChg chg="addSp delSp modSp add mod">
        <pc:chgData name="Deborah Bell (Staff)" userId="9b9e6d5e-3e3c-4576-90e1-8c178178685d" providerId="ADAL" clId="{C476D114-90F5-4D58-9159-BBA1731B1BC3}" dt="2023-03-01T19:32:05.374" v="2037" actId="20577"/>
        <pc:sldMkLst>
          <pc:docMk/>
          <pc:sldMk cId="4112928399" sldId="291"/>
        </pc:sldMkLst>
        <pc:spChg chg="mod">
          <ac:chgData name="Deborah Bell (Staff)" userId="9b9e6d5e-3e3c-4576-90e1-8c178178685d" providerId="ADAL" clId="{C476D114-90F5-4D58-9159-BBA1731B1BC3}" dt="2023-03-01T19:31:07.991" v="2030" actId="20577"/>
          <ac:spMkLst>
            <pc:docMk/>
            <pc:sldMk cId="4112928399" sldId="291"/>
            <ac:spMk id="4" creationId="{467E889F-474D-6497-685C-B010EBC639ED}"/>
          </ac:spMkLst>
        </pc:spChg>
        <pc:spChg chg="mod">
          <ac:chgData name="Deborah Bell (Staff)" userId="9b9e6d5e-3e3c-4576-90e1-8c178178685d" providerId="ADAL" clId="{C476D114-90F5-4D58-9159-BBA1731B1BC3}" dt="2023-03-01T19:32:05.374" v="2037" actId="20577"/>
          <ac:spMkLst>
            <pc:docMk/>
            <pc:sldMk cId="4112928399" sldId="291"/>
            <ac:spMk id="23" creationId="{27D0BE2C-DC42-FD83-0B75-D513CC9E116B}"/>
          </ac:spMkLst>
        </pc:spChg>
        <pc:spChg chg="del">
          <ac:chgData name="Deborah Bell (Staff)" userId="9b9e6d5e-3e3c-4576-90e1-8c178178685d" providerId="ADAL" clId="{C476D114-90F5-4D58-9159-BBA1731B1BC3}" dt="2023-03-01T19:31:50.649" v="2035" actId="26606"/>
          <ac:spMkLst>
            <pc:docMk/>
            <pc:sldMk cId="4112928399" sldId="291"/>
            <ac:spMk id="28" creationId="{827B839B-9ADE-406B-8590-F1CAEDED45A1}"/>
          </ac:spMkLst>
        </pc:spChg>
        <pc:spChg chg="del">
          <ac:chgData name="Deborah Bell (Staff)" userId="9b9e6d5e-3e3c-4576-90e1-8c178178685d" providerId="ADAL" clId="{C476D114-90F5-4D58-9159-BBA1731B1BC3}" dt="2023-03-01T19:31:50.649" v="2035" actId="26606"/>
          <ac:spMkLst>
            <pc:docMk/>
            <pc:sldMk cId="4112928399" sldId="291"/>
            <ac:spMk id="30" creationId="{CFE45BF0-46DB-408C-B5F7-7B11716805D4}"/>
          </ac:spMkLst>
        </pc:spChg>
        <pc:spChg chg="del">
          <ac:chgData name="Deborah Bell (Staff)" userId="9b9e6d5e-3e3c-4576-90e1-8c178178685d" providerId="ADAL" clId="{C476D114-90F5-4D58-9159-BBA1731B1BC3}" dt="2023-03-01T19:31:50.649" v="2035" actId="26606"/>
          <ac:spMkLst>
            <pc:docMk/>
            <pc:sldMk cId="4112928399" sldId="291"/>
            <ac:spMk id="32" creationId="{2AEBC8F2-97B1-41B4-93F1-2D289E197FBA}"/>
          </ac:spMkLst>
        </pc:spChg>
        <pc:spChg chg="del">
          <ac:chgData name="Deborah Bell (Staff)" userId="9b9e6d5e-3e3c-4576-90e1-8c178178685d" providerId="ADAL" clId="{C476D114-90F5-4D58-9159-BBA1731B1BC3}" dt="2023-03-01T19:31:50.649" v="2035" actId="26606"/>
          <ac:spMkLst>
            <pc:docMk/>
            <pc:sldMk cId="4112928399" sldId="291"/>
            <ac:spMk id="34" creationId="{472E3A19-F5D5-48FC-BB9C-48C2F68F598B}"/>
          </ac:spMkLst>
        </pc:spChg>
        <pc:spChg chg="del">
          <ac:chgData name="Deborah Bell (Staff)" userId="9b9e6d5e-3e3c-4576-90e1-8c178178685d" providerId="ADAL" clId="{C476D114-90F5-4D58-9159-BBA1731B1BC3}" dt="2023-03-01T19:31:50.649" v="2035" actId="26606"/>
          <ac:spMkLst>
            <pc:docMk/>
            <pc:sldMk cId="4112928399" sldId="291"/>
            <ac:spMk id="36" creationId="{7A62E32F-BB65-43A8-8EB5-92346890E549}"/>
          </ac:spMkLst>
        </pc:spChg>
        <pc:spChg chg="del">
          <ac:chgData name="Deborah Bell (Staff)" userId="9b9e6d5e-3e3c-4576-90e1-8c178178685d" providerId="ADAL" clId="{C476D114-90F5-4D58-9159-BBA1731B1BC3}" dt="2023-03-01T19:31:50.649" v="2035" actId="26606"/>
          <ac:spMkLst>
            <pc:docMk/>
            <pc:sldMk cId="4112928399" sldId="291"/>
            <ac:spMk id="38" creationId="{14E91B64-9FCC-451E-AFB4-A827D6329367}"/>
          </ac:spMkLst>
        </pc:spChg>
        <pc:spChg chg="add">
          <ac:chgData name="Deborah Bell (Staff)" userId="9b9e6d5e-3e3c-4576-90e1-8c178178685d" providerId="ADAL" clId="{C476D114-90F5-4D58-9159-BBA1731B1BC3}" dt="2023-03-01T19:31:50.649" v="2035" actId="26606"/>
          <ac:spMkLst>
            <pc:docMk/>
            <pc:sldMk cId="4112928399" sldId="291"/>
            <ac:spMk id="43" creationId="{827B839B-9ADE-406B-8590-F1CAEDED45A1}"/>
          </ac:spMkLst>
        </pc:spChg>
        <pc:spChg chg="add">
          <ac:chgData name="Deborah Bell (Staff)" userId="9b9e6d5e-3e3c-4576-90e1-8c178178685d" providerId="ADAL" clId="{C476D114-90F5-4D58-9159-BBA1731B1BC3}" dt="2023-03-01T19:31:50.649" v="2035" actId="26606"/>
          <ac:spMkLst>
            <pc:docMk/>
            <pc:sldMk cId="4112928399" sldId="291"/>
            <ac:spMk id="45" creationId="{CFE45BF0-46DB-408C-B5F7-7B11716805D4}"/>
          </ac:spMkLst>
        </pc:spChg>
        <pc:spChg chg="add">
          <ac:chgData name="Deborah Bell (Staff)" userId="9b9e6d5e-3e3c-4576-90e1-8c178178685d" providerId="ADAL" clId="{C476D114-90F5-4D58-9159-BBA1731B1BC3}" dt="2023-03-01T19:31:50.649" v="2035" actId="26606"/>
          <ac:spMkLst>
            <pc:docMk/>
            <pc:sldMk cId="4112928399" sldId="291"/>
            <ac:spMk id="47" creationId="{2AEBC8F2-97B1-41B4-93F1-2D289E197FBA}"/>
          </ac:spMkLst>
        </pc:spChg>
        <pc:spChg chg="add">
          <ac:chgData name="Deborah Bell (Staff)" userId="9b9e6d5e-3e3c-4576-90e1-8c178178685d" providerId="ADAL" clId="{C476D114-90F5-4D58-9159-BBA1731B1BC3}" dt="2023-03-01T19:31:50.649" v="2035" actId="26606"/>
          <ac:spMkLst>
            <pc:docMk/>
            <pc:sldMk cId="4112928399" sldId="291"/>
            <ac:spMk id="49" creationId="{472E3A19-F5D5-48FC-BB9C-48C2F68F598B}"/>
          </ac:spMkLst>
        </pc:spChg>
        <pc:spChg chg="add">
          <ac:chgData name="Deborah Bell (Staff)" userId="9b9e6d5e-3e3c-4576-90e1-8c178178685d" providerId="ADAL" clId="{C476D114-90F5-4D58-9159-BBA1731B1BC3}" dt="2023-03-01T19:31:50.649" v="2035" actId="26606"/>
          <ac:spMkLst>
            <pc:docMk/>
            <pc:sldMk cId="4112928399" sldId="291"/>
            <ac:spMk id="51" creationId="{7A62E32F-BB65-43A8-8EB5-92346890E549}"/>
          </ac:spMkLst>
        </pc:spChg>
        <pc:spChg chg="add">
          <ac:chgData name="Deborah Bell (Staff)" userId="9b9e6d5e-3e3c-4576-90e1-8c178178685d" providerId="ADAL" clId="{C476D114-90F5-4D58-9159-BBA1731B1BC3}" dt="2023-03-01T19:31:50.649" v="2035" actId="26606"/>
          <ac:spMkLst>
            <pc:docMk/>
            <pc:sldMk cId="4112928399" sldId="291"/>
            <ac:spMk id="53" creationId="{14E91B64-9FCC-451E-AFB4-A827D6329367}"/>
          </ac:spMkLst>
        </pc:spChg>
      </pc:sldChg>
      <pc:sldChg chg="addSp delSp modSp add mod">
        <pc:chgData name="Deborah Bell (Staff)" userId="9b9e6d5e-3e3c-4576-90e1-8c178178685d" providerId="ADAL" clId="{C476D114-90F5-4D58-9159-BBA1731B1BC3}" dt="2023-03-01T19:42:04.932" v="2388" actId="26606"/>
        <pc:sldMkLst>
          <pc:docMk/>
          <pc:sldMk cId="3312860700" sldId="292"/>
        </pc:sldMkLst>
        <pc:spChg chg="mod">
          <ac:chgData name="Deborah Bell (Staff)" userId="9b9e6d5e-3e3c-4576-90e1-8c178178685d" providerId="ADAL" clId="{C476D114-90F5-4D58-9159-BBA1731B1BC3}" dt="2023-03-01T19:33:09.659" v="2088" actId="20577"/>
          <ac:spMkLst>
            <pc:docMk/>
            <pc:sldMk cId="3312860700" sldId="292"/>
            <ac:spMk id="4" creationId="{467E889F-474D-6497-685C-B010EBC639ED}"/>
          </ac:spMkLst>
        </pc:spChg>
        <pc:spChg chg="mod">
          <ac:chgData name="Deborah Bell (Staff)" userId="9b9e6d5e-3e3c-4576-90e1-8c178178685d" providerId="ADAL" clId="{C476D114-90F5-4D58-9159-BBA1731B1BC3}" dt="2023-03-01T19:40:44.888" v="2327" actId="20577"/>
          <ac:spMkLst>
            <pc:docMk/>
            <pc:sldMk cId="3312860700" sldId="292"/>
            <ac:spMk id="23" creationId="{27D0BE2C-DC42-FD83-0B75-D513CC9E116B}"/>
          </ac:spMkLst>
        </pc:spChg>
        <pc:spChg chg="del">
          <ac:chgData name="Deborah Bell (Staff)" userId="9b9e6d5e-3e3c-4576-90e1-8c178178685d" providerId="ADAL" clId="{C476D114-90F5-4D58-9159-BBA1731B1BC3}" dt="2023-03-01T19:42:04.932" v="2388" actId="26606"/>
          <ac:spMkLst>
            <pc:docMk/>
            <pc:sldMk cId="3312860700" sldId="292"/>
            <ac:spMk id="43" creationId="{827B839B-9ADE-406B-8590-F1CAEDED45A1}"/>
          </ac:spMkLst>
        </pc:spChg>
        <pc:spChg chg="del">
          <ac:chgData name="Deborah Bell (Staff)" userId="9b9e6d5e-3e3c-4576-90e1-8c178178685d" providerId="ADAL" clId="{C476D114-90F5-4D58-9159-BBA1731B1BC3}" dt="2023-03-01T19:42:04.932" v="2388" actId="26606"/>
          <ac:spMkLst>
            <pc:docMk/>
            <pc:sldMk cId="3312860700" sldId="292"/>
            <ac:spMk id="45" creationId="{CFE45BF0-46DB-408C-B5F7-7B11716805D4}"/>
          </ac:spMkLst>
        </pc:spChg>
        <pc:spChg chg="del">
          <ac:chgData name="Deborah Bell (Staff)" userId="9b9e6d5e-3e3c-4576-90e1-8c178178685d" providerId="ADAL" clId="{C476D114-90F5-4D58-9159-BBA1731B1BC3}" dt="2023-03-01T19:42:04.932" v="2388" actId="26606"/>
          <ac:spMkLst>
            <pc:docMk/>
            <pc:sldMk cId="3312860700" sldId="292"/>
            <ac:spMk id="47" creationId="{2AEBC8F2-97B1-41B4-93F1-2D289E197FBA}"/>
          </ac:spMkLst>
        </pc:spChg>
        <pc:spChg chg="del">
          <ac:chgData name="Deborah Bell (Staff)" userId="9b9e6d5e-3e3c-4576-90e1-8c178178685d" providerId="ADAL" clId="{C476D114-90F5-4D58-9159-BBA1731B1BC3}" dt="2023-03-01T19:42:04.932" v="2388" actId="26606"/>
          <ac:spMkLst>
            <pc:docMk/>
            <pc:sldMk cId="3312860700" sldId="292"/>
            <ac:spMk id="49" creationId="{472E3A19-F5D5-48FC-BB9C-48C2F68F598B}"/>
          </ac:spMkLst>
        </pc:spChg>
        <pc:spChg chg="del">
          <ac:chgData name="Deborah Bell (Staff)" userId="9b9e6d5e-3e3c-4576-90e1-8c178178685d" providerId="ADAL" clId="{C476D114-90F5-4D58-9159-BBA1731B1BC3}" dt="2023-03-01T19:42:04.932" v="2388" actId="26606"/>
          <ac:spMkLst>
            <pc:docMk/>
            <pc:sldMk cId="3312860700" sldId="292"/>
            <ac:spMk id="51" creationId="{7A62E32F-BB65-43A8-8EB5-92346890E549}"/>
          </ac:spMkLst>
        </pc:spChg>
        <pc:spChg chg="del">
          <ac:chgData name="Deborah Bell (Staff)" userId="9b9e6d5e-3e3c-4576-90e1-8c178178685d" providerId="ADAL" clId="{C476D114-90F5-4D58-9159-BBA1731B1BC3}" dt="2023-03-01T19:42:04.932" v="2388" actId="26606"/>
          <ac:spMkLst>
            <pc:docMk/>
            <pc:sldMk cId="3312860700" sldId="292"/>
            <ac:spMk id="53" creationId="{14E91B64-9FCC-451E-AFB4-A827D6329367}"/>
          </ac:spMkLst>
        </pc:spChg>
        <pc:spChg chg="add">
          <ac:chgData name="Deborah Bell (Staff)" userId="9b9e6d5e-3e3c-4576-90e1-8c178178685d" providerId="ADAL" clId="{C476D114-90F5-4D58-9159-BBA1731B1BC3}" dt="2023-03-01T19:42:04.932" v="2388" actId="26606"/>
          <ac:spMkLst>
            <pc:docMk/>
            <pc:sldMk cId="3312860700" sldId="292"/>
            <ac:spMk id="58" creationId="{827B839B-9ADE-406B-8590-F1CAEDED45A1}"/>
          </ac:spMkLst>
        </pc:spChg>
        <pc:spChg chg="add">
          <ac:chgData name="Deborah Bell (Staff)" userId="9b9e6d5e-3e3c-4576-90e1-8c178178685d" providerId="ADAL" clId="{C476D114-90F5-4D58-9159-BBA1731B1BC3}" dt="2023-03-01T19:42:04.932" v="2388" actId="26606"/>
          <ac:spMkLst>
            <pc:docMk/>
            <pc:sldMk cId="3312860700" sldId="292"/>
            <ac:spMk id="60" creationId="{CFE45BF0-46DB-408C-B5F7-7B11716805D4}"/>
          </ac:spMkLst>
        </pc:spChg>
        <pc:spChg chg="add">
          <ac:chgData name="Deborah Bell (Staff)" userId="9b9e6d5e-3e3c-4576-90e1-8c178178685d" providerId="ADAL" clId="{C476D114-90F5-4D58-9159-BBA1731B1BC3}" dt="2023-03-01T19:42:04.932" v="2388" actId="26606"/>
          <ac:spMkLst>
            <pc:docMk/>
            <pc:sldMk cId="3312860700" sldId="292"/>
            <ac:spMk id="62" creationId="{2AEBC8F2-97B1-41B4-93F1-2D289E197FBA}"/>
          </ac:spMkLst>
        </pc:spChg>
        <pc:spChg chg="add">
          <ac:chgData name="Deborah Bell (Staff)" userId="9b9e6d5e-3e3c-4576-90e1-8c178178685d" providerId="ADAL" clId="{C476D114-90F5-4D58-9159-BBA1731B1BC3}" dt="2023-03-01T19:42:04.932" v="2388" actId="26606"/>
          <ac:spMkLst>
            <pc:docMk/>
            <pc:sldMk cId="3312860700" sldId="292"/>
            <ac:spMk id="64" creationId="{472E3A19-F5D5-48FC-BB9C-48C2F68F598B}"/>
          </ac:spMkLst>
        </pc:spChg>
        <pc:spChg chg="add">
          <ac:chgData name="Deborah Bell (Staff)" userId="9b9e6d5e-3e3c-4576-90e1-8c178178685d" providerId="ADAL" clId="{C476D114-90F5-4D58-9159-BBA1731B1BC3}" dt="2023-03-01T19:42:04.932" v="2388" actId="26606"/>
          <ac:spMkLst>
            <pc:docMk/>
            <pc:sldMk cId="3312860700" sldId="292"/>
            <ac:spMk id="66" creationId="{7A62E32F-BB65-43A8-8EB5-92346890E549}"/>
          </ac:spMkLst>
        </pc:spChg>
        <pc:spChg chg="add">
          <ac:chgData name="Deborah Bell (Staff)" userId="9b9e6d5e-3e3c-4576-90e1-8c178178685d" providerId="ADAL" clId="{C476D114-90F5-4D58-9159-BBA1731B1BC3}" dt="2023-03-01T19:42:04.932" v="2388" actId="26606"/>
          <ac:spMkLst>
            <pc:docMk/>
            <pc:sldMk cId="3312860700" sldId="292"/>
            <ac:spMk id="68" creationId="{14E91B64-9FCC-451E-AFB4-A827D6329367}"/>
          </ac:spMkLst>
        </pc:spChg>
      </pc:sldChg>
      <pc:sldChg chg="addSp delSp modSp add mod">
        <pc:chgData name="Deborah Bell (Staff)" userId="9b9e6d5e-3e3c-4576-90e1-8c178178685d" providerId="ADAL" clId="{C476D114-90F5-4D58-9159-BBA1731B1BC3}" dt="2023-03-01T19:42:17.314" v="2390" actId="26606"/>
        <pc:sldMkLst>
          <pc:docMk/>
          <pc:sldMk cId="3619610093" sldId="293"/>
        </pc:sldMkLst>
        <pc:spChg chg="mod">
          <ac:chgData name="Deborah Bell (Staff)" userId="9b9e6d5e-3e3c-4576-90e1-8c178178685d" providerId="ADAL" clId="{C476D114-90F5-4D58-9159-BBA1731B1BC3}" dt="2023-03-01T19:41:20.108" v="2383" actId="20577"/>
          <ac:spMkLst>
            <pc:docMk/>
            <pc:sldMk cId="3619610093" sldId="293"/>
            <ac:spMk id="4" creationId="{467E889F-474D-6497-685C-B010EBC639ED}"/>
          </ac:spMkLst>
        </pc:spChg>
        <pc:spChg chg="mod">
          <ac:chgData name="Deborah Bell (Staff)" userId="9b9e6d5e-3e3c-4576-90e1-8c178178685d" providerId="ADAL" clId="{C476D114-90F5-4D58-9159-BBA1731B1BC3}" dt="2023-03-01T19:42:17.314" v="2390" actId="26606"/>
          <ac:spMkLst>
            <pc:docMk/>
            <pc:sldMk cId="3619610093" sldId="293"/>
            <ac:spMk id="23" creationId="{27D0BE2C-DC42-FD83-0B75-D513CC9E116B}"/>
          </ac:spMkLst>
        </pc:spChg>
        <pc:spChg chg="del">
          <ac:chgData name="Deborah Bell (Staff)" userId="9b9e6d5e-3e3c-4576-90e1-8c178178685d" providerId="ADAL" clId="{C476D114-90F5-4D58-9159-BBA1731B1BC3}" dt="2023-03-01T19:42:17.314" v="2390" actId="26606"/>
          <ac:spMkLst>
            <pc:docMk/>
            <pc:sldMk cId="3619610093" sldId="293"/>
            <ac:spMk id="43" creationId="{827B839B-9ADE-406B-8590-F1CAEDED45A1}"/>
          </ac:spMkLst>
        </pc:spChg>
        <pc:spChg chg="del">
          <ac:chgData name="Deborah Bell (Staff)" userId="9b9e6d5e-3e3c-4576-90e1-8c178178685d" providerId="ADAL" clId="{C476D114-90F5-4D58-9159-BBA1731B1BC3}" dt="2023-03-01T19:42:17.314" v="2390" actId="26606"/>
          <ac:spMkLst>
            <pc:docMk/>
            <pc:sldMk cId="3619610093" sldId="293"/>
            <ac:spMk id="45" creationId="{CFE45BF0-46DB-408C-B5F7-7B11716805D4}"/>
          </ac:spMkLst>
        </pc:spChg>
        <pc:spChg chg="del">
          <ac:chgData name="Deborah Bell (Staff)" userId="9b9e6d5e-3e3c-4576-90e1-8c178178685d" providerId="ADAL" clId="{C476D114-90F5-4D58-9159-BBA1731B1BC3}" dt="2023-03-01T19:42:17.314" v="2390" actId="26606"/>
          <ac:spMkLst>
            <pc:docMk/>
            <pc:sldMk cId="3619610093" sldId="293"/>
            <ac:spMk id="47" creationId="{2AEBC8F2-97B1-41B4-93F1-2D289E197FBA}"/>
          </ac:spMkLst>
        </pc:spChg>
        <pc:spChg chg="del">
          <ac:chgData name="Deborah Bell (Staff)" userId="9b9e6d5e-3e3c-4576-90e1-8c178178685d" providerId="ADAL" clId="{C476D114-90F5-4D58-9159-BBA1731B1BC3}" dt="2023-03-01T19:42:17.314" v="2390" actId="26606"/>
          <ac:spMkLst>
            <pc:docMk/>
            <pc:sldMk cId="3619610093" sldId="293"/>
            <ac:spMk id="49" creationId="{472E3A19-F5D5-48FC-BB9C-48C2F68F598B}"/>
          </ac:spMkLst>
        </pc:spChg>
        <pc:spChg chg="del">
          <ac:chgData name="Deborah Bell (Staff)" userId="9b9e6d5e-3e3c-4576-90e1-8c178178685d" providerId="ADAL" clId="{C476D114-90F5-4D58-9159-BBA1731B1BC3}" dt="2023-03-01T19:42:17.314" v="2390" actId="26606"/>
          <ac:spMkLst>
            <pc:docMk/>
            <pc:sldMk cId="3619610093" sldId="293"/>
            <ac:spMk id="51" creationId="{7A62E32F-BB65-43A8-8EB5-92346890E549}"/>
          </ac:spMkLst>
        </pc:spChg>
        <pc:spChg chg="del">
          <ac:chgData name="Deborah Bell (Staff)" userId="9b9e6d5e-3e3c-4576-90e1-8c178178685d" providerId="ADAL" clId="{C476D114-90F5-4D58-9159-BBA1731B1BC3}" dt="2023-03-01T19:42:17.314" v="2390" actId="26606"/>
          <ac:spMkLst>
            <pc:docMk/>
            <pc:sldMk cId="3619610093" sldId="293"/>
            <ac:spMk id="53" creationId="{14E91B64-9FCC-451E-AFB4-A827D6329367}"/>
          </ac:spMkLst>
        </pc:spChg>
        <pc:spChg chg="add">
          <ac:chgData name="Deborah Bell (Staff)" userId="9b9e6d5e-3e3c-4576-90e1-8c178178685d" providerId="ADAL" clId="{C476D114-90F5-4D58-9159-BBA1731B1BC3}" dt="2023-03-01T19:42:17.314" v="2390" actId="26606"/>
          <ac:spMkLst>
            <pc:docMk/>
            <pc:sldMk cId="3619610093" sldId="293"/>
            <ac:spMk id="58" creationId="{827B839B-9ADE-406B-8590-F1CAEDED45A1}"/>
          </ac:spMkLst>
        </pc:spChg>
        <pc:spChg chg="add">
          <ac:chgData name="Deborah Bell (Staff)" userId="9b9e6d5e-3e3c-4576-90e1-8c178178685d" providerId="ADAL" clId="{C476D114-90F5-4D58-9159-BBA1731B1BC3}" dt="2023-03-01T19:42:17.314" v="2390" actId="26606"/>
          <ac:spMkLst>
            <pc:docMk/>
            <pc:sldMk cId="3619610093" sldId="293"/>
            <ac:spMk id="60" creationId="{CFE45BF0-46DB-408C-B5F7-7B11716805D4}"/>
          </ac:spMkLst>
        </pc:spChg>
        <pc:spChg chg="add">
          <ac:chgData name="Deborah Bell (Staff)" userId="9b9e6d5e-3e3c-4576-90e1-8c178178685d" providerId="ADAL" clId="{C476D114-90F5-4D58-9159-BBA1731B1BC3}" dt="2023-03-01T19:42:17.314" v="2390" actId="26606"/>
          <ac:spMkLst>
            <pc:docMk/>
            <pc:sldMk cId="3619610093" sldId="293"/>
            <ac:spMk id="62" creationId="{2AEBC8F2-97B1-41B4-93F1-2D289E197FBA}"/>
          </ac:spMkLst>
        </pc:spChg>
        <pc:spChg chg="add">
          <ac:chgData name="Deborah Bell (Staff)" userId="9b9e6d5e-3e3c-4576-90e1-8c178178685d" providerId="ADAL" clId="{C476D114-90F5-4D58-9159-BBA1731B1BC3}" dt="2023-03-01T19:42:17.314" v="2390" actId="26606"/>
          <ac:spMkLst>
            <pc:docMk/>
            <pc:sldMk cId="3619610093" sldId="293"/>
            <ac:spMk id="64" creationId="{472E3A19-F5D5-48FC-BB9C-48C2F68F598B}"/>
          </ac:spMkLst>
        </pc:spChg>
        <pc:spChg chg="add">
          <ac:chgData name="Deborah Bell (Staff)" userId="9b9e6d5e-3e3c-4576-90e1-8c178178685d" providerId="ADAL" clId="{C476D114-90F5-4D58-9159-BBA1731B1BC3}" dt="2023-03-01T19:42:17.314" v="2390" actId="26606"/>
          <ac:spMkLst>
            <pc:docMk/>
            <pc:sldMk cId="3619610093" sldId="293"/>
            <ac:spMk id="66" creationId="{7A62E32F-BB65-43A8-8EB5-92346890E549}"/>
          </ac:spMkLst>
        </pc:spChg>
        <pc:spChg chg="add">
          <ac:chgData name="Deborah Bell (Staff)" userId="9b9e6d5e-3e3c-4576-90e1-8c178178685d" providerId="ADAL" clId="{C476D114-90F5-4D58-9159-BBA1731B1BC3}" dt="2023-03-01T19:42:17.314" v="2390" actId="26606"/>
          <ac:spMkLst>
            <pc:docMk/>
            <pc:sldMk cId="3619610093" sldId="293"/>
            <ac:spMk id="68" creationId="{14E91B64-9FCC-451E-AFB4-A827D6329367}"/>
          </ac:spMkLst>
        </pc:spChg>
      </pc:sldChg>
      <pc:sldChg chg="addSp delSp modSp new del mod modClrScheme chgLayout">
        <pc:chgData name="Deborah Bell (Staff)" userId="9b9e6d5e-3e3c-4576-90e1-8c178178685d" providerId="ADAL" clId="{C476D114-90F5-4D58-9159-BBA1731B1BC3}" dt="2023-03-01T19:53:38.176" v="2407" actId="680"/>
        <pc:sldMkLst>
          <pc:docMk/>
          <pc:sldMk cId="496304438" sldId="294"/>
        </pc:sldMkLst>
        <pc:spChg chg="add del mod ord">
          <ac:chgData name="Deborah Bell (Staff)" userId="9b9e6d5e-3e3c-4576-90e1-8c178178685d" providerId="ADAL" clId="{C476D114-90F5-4D58-9159-BBA1731B1BC3}" dt="2023-03-01T19:47:01.621" v="2404" actId="700"/>
          <ac:spMkLst>
            <pc:docMk/>
            <pc:sldMk cId="496304438" sldId="294"/>
            <ac:spMk id="2" creationId="{E2AB5E67-828B-5507-41B8-88E2C2E4E138}"/>
          </ac:spMkLst>
        </pc:spChg>
        <pc:spChg chg="add del mod ord">
          <ac:chgData name="Deborah Bell (Staff)" userId="9b9e6d5e-3e3c-4576-90e1-8c178178685d" providerId="ADAL" clId="{C476D114-90F5-4D58-9159-BBA1731B1BC3}" dt="2023-03-01T19:47:01.621" v="2404" actId="700"/>
          <ac:spMkLst>
            <pc:docMk/>
            <pc:sldMk cId="496304438" sldId="294"/>
            <ac:spMk id="3" creationId="{D3EEC209-3869-A34E-34F1-940C4A5D6D0C}"/>
          </ac:spMkLst>
        </pc:spChg>
        <pc:spChg chg="add del mod ord">
          <ac:chgData name="Deborah Bell (Staff)" userId="9b9e6d5e-3e3c-4576-90e1-8c178178685d" providerId="ADAL" clId="{C476D114-90F5-4D58-9159-BBA1731B1BC3}" dt="2023-03-01T19:47:01.621" v="2404" actId="700"/>
          <ac:spMkLst>
            <pc:docMk/>
            <pc:sldMk cId="496304438" sldId="294"/>
            <ac:spMk id="4" creationId="{A5056D55-2FCF-CDD6-E6B5-FD39AED81D74}"/>
          </ac:spMkLst>
        </pc:spChg>
        <pc:spChg chg="add del mod ord">
          <ac:chgData name="Deborah Bell (Staff)" userId="9b9e6d5e-3e3c-4576-90e1-8c178178685d" providerId="ADAL" clId="{C476D114-90F5-4D58-9159-BBA1731B1BC3}" dt="2023-03-01T19:47:01.621" v="2404" actId="700"/>
          <ac:spMkLst>
            <pc:docMk/>
            <pc:sldMk cId="496304438" sldId="294"/>
            <ac:spMk id="5" creationId="{AB8E4EFA-6858-73CD-B900-1F3B1AE84B37}"/>
          </ac:spMkLst>
        </pc:spChg>
      </pc:sldChg>
      <pc:sldChg chg="modSp add mod ord">
        <pc:chgData name="Deborah Bell (Staff)" userId="9b9e6d5e-3e3c-4576-90e1-8c178178685d" providerId="ADAL" clId="{C476D114-90F5-4D58-9159-BBA1731B1BC3}" dt="2023-03-01T19:56:34.404" v="2444" actId="2711"/>
        <pc:sldMkLst>
          <pc:docMk/>
          <pc:sldMk cId="3749574662" sldId="294"/>
        </pc:sldMkLst>
        <pc:spChg chg="mod">
          <ac:chgData name="Deborah Bell (Staff)" userId="9b9e6d5e-3e3c-4576-90e1-8c178178685d" providerId="ADAL" clId="{C476D114-90F5-4D58-9159-BBA1731B1BC3}" dt="2023-03-01T19:55:15.394" v="2427" actId="20577"/>
          <ac:spMkLst>
            <pc:docMk/>
            <pc:sldMk cId="3749574662" sldId="294"/>
            <ac:spMk id="4" creationId="{467E889F-474D-6497-685C-B010EBC639ED}"/>
          </ac:spMkLst>
        </pc:spChg>
        <pc:spChg chg="mod">
          <ac:chgData name="Deborah Bell (Staff)" userId="9b9e6d5e-3e3c-4576-90e1-8c178178685d" providerId="ADAL" clId="{C476D114-90F5-4D58-9159-BBA1731B1BC3}" dt="2023-03-01T19:56:34.404" v="2444" actId="2711"/>
          <ac:spMkLst>
            <pc:docMk/>
            <pc:sldMk cId="3749574662" sldId="294"/>
            <ac:spMk id="23" creationId="{27D0BE2C-DC42-FD83-0B75-D513CC9E116B}"/>
          </ac:spMkLst>
        </pc:spChg>
      </pc:sldChg>
      <pc:sldChg chg="add del">
        <pc:chgData name="Deborah Bell (Staff)" userId="9b9e6d5e-3e3c-4576-90e1-8c178178685d" providerId="ADAL" clId="{C476D114-90F5-4D58-9159-BBA1731B1BC3}" dt="2023-03-01T19:47:39.189" v="2406" actId="2890"/>
        <pc:sldMkLst>
          <pc:docMk/>
          <pc:sldMk cId="3229068844" sldId="295"/>
        </pc:sldMkLst>
      </pc:sldChg>
      <pc:sldMasterChg chg="modSldLayout">
        <pc:chgData name="Deborah Bell (Staff)" userId="9b9e6d5e-3e3c-4576-90e1-8c178178685d" providerId="ADAL" clId="{C476D114-90F5-4D58-9159-BBA1731B1BC3}" dt="2023-03-01T19:42:55.217" v="2394"/>
        <pc:sldMasterMkLst>
          <pc:docMk/>
          <pc:sldMasterMk cId="2902853507" sldId="2147483696"/>
        </pc:sldMasterMkLst>
        <pc:sldLayoutChg chg="addSp">
          <pc:chgData name="Deborah Bell (Staff)" userId="9b9e6d5e-3e3c-4576-90e1-8c178178685d" providerId="ADAL" clId="{C476D114-90F5-4D58-9159-BBA1731B1BC3}" dt="2023-03-01T19:42:55.217" v="2394"/>
          <pc:sldLayoutMkLst>
            <pc:docMk/>
            <pc:sldMasterMk cId="2902853507" sldId="2147483696"/>
            <pc:sldLayoutMk cId="2845558463" sldId="2147483697"/>
          </pc:sldLayoutMkLst>
          <pc:picChg chg="add">
            <ac:chgData name="Deborah Bell (Staff)" userId="9b9e6d5e-3e3c-4576-90e1-8c178178685d" providerId="ADAL" clId="{C476D114-90F5-4D58-9159-BBA1731B1BC3}" dt="2023-03-01T19:42:55.217" v="2394"/>
            <ac:picMkLst>
              <pc:docMk/>
              <pc:sldMasterMk cId="2902853507" sldId="2147483696"/>
              <pc:sldLayoutMk cId="2845558463" sldId="2147483697"/>
              <ac:picMk id="7" creationId="{2B2E479B-CBE8-B64C-821D-E34C298F628F}"/>
            </ac:picMkLst>
          </pc:picChg>
        </pc:sldLayoutChg>
        <pc:sldLayoutChg chg="addSp">
          <pc:chgData name="Deborah Bell (Staff)" userId="9b9e6d5e-3e3c-4576-90e1-8c178178685d" providerId="ADAL" clId="{C476D114-90F5-4D58-9159-BBA1731B1BC3}" dt="2023-03-01T19:42:55.217" v="2394"/>
          <pc:sldLayoutMkLst>
            <pc:docMk/>
            <pc:sldMasterMk cId="2902853507" sldId="2147483696"/>
            <pc:sldLayoutMk cId="3700741472" sldId="2147483698"/>
          </pc:sldLayoutMkLst>
          <pc:picChg chg="add">
            <ac:chgData name="Deborah Bell (Staff)" userId="9b9e6d5e-3e3c-4576-90e1-8c178178685d" providerId="ADAL" clId="{C476D114-90F5-4D58-9159-BBA1731B1BC3}" dt="2023-03-01T19:42:55.217" v="2394"/>
            <ac:picMkLst>
              <pc:docMk/>
              <pc:sldMasterMk cId="2902853507" sldId="2147483696"/>
              <pc:sldLayoutMk cId="3700741472" sldId="2147483698"/>
              <ac:picMk id="7" creationId="{12B3CC51-6D3F-6421-EC5B-40DB36E2A73A}"/>
            </ac:picMkLst>
          </pc:pic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368A28-1BA5-4850-B991-80212D12205C}"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005FF759-9010-4BA9-BF03-5A782461F76A}">
      <dgm:prSet/>
      <dgm:spPr/>
      <dgm:t>
        <a:bodyPr/>
        <a:lstStyle/>
        <a:p>
          <a:pPr rtl="0"/>
          <a:r>
            <a:rPr lang="en-GB" dirty="0"/>
            <a:t>Professional Doctoral Study (completed June 2020)</a:t>
          </a:r>
          <a:endParaRPr lang="en-US" dirty="0"/>
        </a:p>
      </dgm:t>
    </dgm:pt>
    <dgm:pt modelId="{362DDDE4-AD03-4922-B463-67D09CD25A8E}" type="parTrans" cxnId="{2E8D2735-8952-4F5E-9968-170B1F7742BC}">
      <dgm:prSet/>
      <dgm:spPr/>
      <dgm:t>
        <a:bodyPr/>
        <a:lstStyle/>
        <a:p>
          <a:endParaRPr lang="en-US"/>
        </a:p>
      </dgm:t>
    </dgm:pt>
    <dgm:pt modelId="{16626F68-7CD4-449A-807F-822A5CBD629A}" type="sibTrans" cxnId="{2E8D2735-8952-4F5E-9968-170B1F7742BC}">
      <dgm:prSet/>
      <dgm:spPr/>
      <dgm:t>
        <a:bodyPr/>
        <a:lstStyle/>
        <a:p>
          <a:endParaRPr lang="en-US"/>
        </a:p>
      </dgm:t>
    </dgm:pt>
    <dgm:pt modelId="{837F3198-558A-46BA-A549-F852F52A537C}">
      <dgm:prSet/>
      <dgm:spPr/>
      <dgm:t>
        <a:bodyPr/>
        <a:lstStyle/>
        <a:p>
          <a:r>
            <a:rPr lang="en-US"/>
            <a:t>Collapsing Hierarchies and Dissolving Dichotomies in Higher Education through Subject Specific Communities of Practice </a:t>
          </a:r>
        </a:p>
      </dgm:t>
    </dgm:pt>
    <dgm:pt modelId="{24BC5515-9A66-4ECC-B731-E60C4CB36E39}" type="parTrans" cxnId="{FFA71FED-4FE3-4B4D-903D-C78F0F592014}">
      <dgm:prSet/>
      <dgm:spPr/>
      <dgm:t>
        <a:bodyPr/>
        <a:lstStyle/>
        <a:p>
          <a:endParaRPr lang="en-US"/>
        </a:p>
      </dgm:t>
    </dgm:pt>
    <dgm:pt modelId="{B5B9FAB6-AC76-4F2B-A3B8-1350ACDADE3A}" type="sibTrans" cxnId="{FFA71FED-4FE3-4B4D-903D-C78F0F592014}">
      <dgm:prSet/>
      <dgm:spPr/>
      <dgm:t>
        <a:bodyPr/>
        <a:lstStyle/>
        <a:p>
          <a:endParaRPr lang="en-US"/>
        </a:p>
      </dgm:t>
    </dgm:pt>
    <dgm:pt modelId="{F63B4215-8CA5-4C52-AEB8-E1B16507677C}">
      <dgm:prSet/>
      <dgm:spPr/>
      <dgm:t>
        <a:bodyPr/>
        <a:lstStyle/>
        <a:p>
          <a:r>
            <a:rPr lang="en-US" dirty="0"/>
            <a:t>Exploring</a:t>
          </a:r>
          <a:r>
            <a:rPr lang="en-US" baseline="0" dirty="0"/>
            <a:t> Subject Specific Communities of Practice due to University structure</a:t>
          </a:r>
          <a:endParaRPr lang="en-US" dirty="0"/>
        </a:p>
      </dgm:t>
    </dgm:pt>
    <dgm:pt modelId="{72F1925A-7E0B-4BDA-8DA8-4C7F1B1C9E90}" type="parTrans" cxnId="{B7B58598-388E-4F5B-BF55-89632F42445E}">
      <dgm:prSet/>
      <dgm:spPr/>
      <dgm:t>
        <a:bodyPr/>
        <a:lstStyle/>
        <a:p>
          <a:endParaRPr lang="en-US"/>
        </a:p>
      </dgm:t>
    </dgm:pt>
    <dgm:pt modelId="{487E9FEA-ADC3-4938-AF80-9D96F466A023}" type="sibTrans" cxnId="{B7B58598-388E-4F5B-BF55-89632F42445E}">
      <dgm:prSet/>
      <dgm:spPr/>
      <dgm:t>
        <a:bodyPr/>
        <a:lstStyle/>
        <a:p>
          <a:endParaRPr lang="en-US"/>
        </a:p>
      </dgm:t>
    </dgm:pt>
    <dgm:pt modelId="{33093D7C-E104-4D96-AF61-8AFDF7AF13D6}">
      <dgm:prSet/>
      <dgm:spPr/>
      <dgm:t>
        <a:bodyPr/>
        <a:lstStyle/>
        <a:p>
          <a:r>
            <a:rPr lang="en-US" dirty="0"/>
            <a:t>Role of hierarchy and leadership</a:t>
          </a:r>
        </a:p>
      </dgm:t>
    </dgm:pt>
    <dgm:pt modelId="{FF4DF57F-519F-4CC1-BBBB-5953A5908637}" type="parTrans" cxnId="{86F0A7CB-4F84-4DCA-B7C1-A789846EFADC}">
      <dgm:prSet/>
      <dgm:spPr/>
      <dgm:t>
        <a:bodyPr/>
        <a:lstStyle/>
        <a:p>
          <a:endParaRPr lang="en-US"/>
        </a:p>
      </dgm:t>
    </dgm:pt>
    <dgm:pt modelId="{35032FD9-3A7E-4F19-983B-C4348097039A}" type="sibTrans" cxnId="{86F0A7CB-4F84-4DCA-B7C1-A789846EFADC}">
      <dgm:prSet/>
      <dgm:spPr/>
      <dgm:t>
        <a:bodyPr/>
        <a:lstStyle/>
        <a:p>
          <a:endParaRPr lang="en-US"/>
        </a:p>
      </dgm:t>
    </dgm:pt>
    <dgm:pt modelId="{4BDBBDC3-A4A0-435A-97D1-FF84131CCEBF}">
      <dgm:prSet/>
      <dgm:spPr/>
      <dgm:t>
        <a:bodyPr/>
        <a:lstStyle/>
        <a:p>
          <a:r>
            <a:rPr lang="en-GB"/>
            <a:t>Looking at the language and interactions between the two groups of staff</a:t>
          </a:r>
          <a:endParaRPr lang="en-US" dirty="0"/>
        </a:p>
      </dgm:t>
    </dgm:pt>
    <dgm:pt modelId="{3291650E-751B-4F95-A62F-72897992C6C7}" type="parTrans" cxnId="{D63421CD-7A7A-4CF2-8777-B065BB628CE6}">
      <dgm:prSet/>
      <dgm:spPr/>
      <dgm:t>
        <a:bodyPr/>
        <a:lstStyle/>
        <a:p>
          <a:endParaRPr lang="en-US"/>
        </a:p>
      </dgm:t>
    </dgm:pt>
    <dgm:pt modelId="{413EBA5E-4A2D-4ED5-A214-4E43DB54A599}" type="sibTrans" cxnId="{D63421CD-7A7A-4CF2-8777-B065BB628CE6}">
      <dgm:prSet/>
      <dgm:spPr/>
      <dgm:t>
        <a:bodyPr/>
        <a:lstStyle/>
        <a:p>
          <a:endParaRPr lang="en-US"/>
        </a:p>
      </dgm:t>
    </dgm:pt>
    <dgm:pt modelId="{FD79F542-DB07-4E46-B2B7-C8C085154A87}">
      <dgm:prSet/>
      <dgm:spPr/>
      <dgm:t>
        <a:bodyPr/>
        <a:lstStyle/>
        <a:p>
          <a:r>
            <a:rPr lang="en-GB"/>
            <a:t>Investigate working relationships between two groups of staff at University</a:t>
          </a:r>
          <a:endParaRPr lang="en-US" dirty="0"/>
        </a:p>
      </dgm:t>
    </dgm:pt>
    <dgm:pt modelId="{B6F3ABD4-F3AF-4F40-9CF4-2178CAF63B01}" type="parTrans" cxnId="{A2C5C887-9D22-414F-A3D2-F3EA65DBB947}">
      <dgm:prSet/>
      <dgm:spPr/>
      <dgm:t>
        <a:bodyPr/>
        <a:lstStyle/>
        <a:p>
          <a:endParaRPr lang="en-US"/>
        </a:p>
      </dgm:t>
    </dgm:pt>
    <dgm:pt modelId="{6F4F044D-1A39-4BB8-9462-83CB597FE68F}" type="sibTrans" cxnId="{A2C5C887-9D22-414F-A3D2-F3EA65DBB947}">
      <dgm:prSet/>
      <dgm:spPr/>
      <dgm:t>
        <a:bodyPr/>
        <a:lstStyle/>
        <a:p>
          <a:endParaRPr lang="en-US"/>
        </a:p>
      </dgm:t>
    </dgm:pt>
    <dgm:pt modelId="{51DF704A-E879-4121-949C-0739F95356BD}">
      <dgm:prSet/>
      <dgm:spPr/>
      <dgm:t>
        <a:bodyPr/>
        <a:lstStyle/>
        <a:p>
          <a:r>
            <a:rPr lang="en-US" dirty="0"/>
            <a:t>How could improvements be made to working relationships?</a:t>
          </a:r>
        </a:p>
      </dgm:t>
    </dgm:pt>
    <dgm:pt modelId="{6C85882F-5D0F-48B9-88B9-A259ABB47578}" type="parTrans" cxnId="{48F34423-1C71-4EC4-8ACB-1DDA04194AE3}">
      <dgm:prSet/>
      <dgm:spPr/>
      <dgm:t>
        <a:bodyPr/>
        <a:lstStyle/>
        <a:p>
          <a:endParaRPr lang="en-US"/>
        </a:p>
      </dgm:t>
    </dgm:pt>
    <dgm:pt modelId="{5C1F77B0-C862-4801-BF45-988E120C53A7}" type="sibTrans" cxnId="{48F34423-1C71-4EC4-8ACB-1DDA04194AE3}">
      <dgm:prSet/>
      <dgm:spPr/>
      <dgm:t>
        <a:bodyPr/>
        <a:lstStyle/>
        <a:p>
          <a:endParaRPr lang="en-US"/>
        </a:p>
      </dgm:t>
    </dgm:pt>
    <dgm:pt modelId="{1B2FFD50-3685-4FED-B30C-25FF95229A4A}">
      <dgm:prSet/>
      <dgm:spPr/>
      <dgm:t>
        <a:bodyPr/>
        <a:lstStyle/>
        <a:p>
          <a:r>
            <a:rPr lang="en-US"/>
            <a:t>Researcher was member of staff at University and in addition was sole researcher</a:t>
          </a:r>
          <a:endParaRPr lang="en-US" dirty="0"/>
        </a:p>
      </dgm:t>
    </dgm:pt>
    <dgm:pt modelId="{072FA36D-4E7A-4392-BD44-F8026AA150CD}" type="parTrans" cxnId="{5BE60EEB-43DE-4DB8-B346-F0E0F91F2FCD}">
      <dgm:prSet/>
      <dgm:spPr/>
      <dgm:t>
        <a:bodyPr/>
        <a:lstStyle/>
        <a:p>
          <a:endParaRPr lang="en-US"/>
        </a:p>
      </dgm:t>
    </dgm:pt>
    <dgm:pt modelId="{C7FA742D-0FC0-4BDB-BF61-2AD6A29CC5AB}" type="sibTrans" cxnId="{5BE60EEB-43DE-4DB8-B346-F0E0F91F2FCD}">
      <dgm:prSet/>
      <dgm:spPr/>
      <dgm:t>
        <a:bodyPr/>
        <a:lstStyle/>
        <a:p>
          <a:endParaRPr lang="en-US"/>
        </a:p>
      </dgm:t>
    </dgm:pt>
    <dgm:pt modelId="{D27F46CA-C8E3-42BC-B4C6-813751248C32}" type="pres">
      <dgm:prSet presAssocID="{9E368A28-1BA5-4850-B991-80212D12205C}" presName="Name0" presStyleCnt="0">
        <dgm:presLayoutVars>
          <dgm:dir/>
          <dgm:resizeHandles val="exact"/>
        </dgm:presLayoutVars>
      </dgm:prSet>
      <dgm:spPr/>
    </dgm:pt>
    <dgm:pt modelId="{48D985B6-52A2-4392-857F-A4597C12D56D}" type="pres">
      <dgm:prSet presAssocID="{005FF759-9010-4BA9-BF03-5A782461F76A}" presName="node" presStyleLbl="node1" presStyleIdx="0" presStyleCnt="8">
        <dgm:presLayoutVars>
          <dgm:bulletEnabled val="1"/>
        </dgm:presLayoutVars>
      </dgm:prSet>
      <dgm:spPr/>
    </dgm:pt>
    <dgm:pt modelId="{0E03469D-D5FD-49E3-84DB-2F922E68FA4B}" type="pres">
      <dgm:prSet presAssocID="{16626F68-7CD4-449A-807F-822A5CBD629A}" presName="sibTrans" presStyleLbl="sibTrans1D1" presStyleIdx="0" presStyleCnt="7"/>
      <dgm:spPr/>
    </dgm:pt>
    <dgm:pt modelId="{2B07800B-AD44-4572-A760-C2398EEAA717}" type="pres">
      <dgm:prSet presAssocID="{16626F68-7CD4-449A-807F-822A5CBD629A}" presName="connectorText" presStyleLbl="sibTrans1D1" presStyleIdx="0" presStyleCnt="7"/>
      <dgm:spPr/>
    </dgm:pt>
    <dgm:pt modelId="{3F814462-C4E1-4580-9307-A2205AA4FFCE}" type="pres">
      <dgm:prSet presAssocID="{837F3198-558A-46BA-A549-F852F52A537C}" presName="node" presStyleLbl="node1" presStyleIdx="1" presStyleCnt="8">
        <dgm:presLayoutVars>
          <dgm:bulletEnabled val="1"/>
        </dgm:presLayoutVars>
      </dgm:prSet>
      <dgm:spPr/>
    </dgm:pt>
    <dgm:pt modelId="{B8D9D330-D13D-4E86-98DF-DFAAC7CE94FE}" type="pres">
      <dgm:prSet presAssocID="{B5B9FAB6-AC76-4F2B-A3B8-1350ACDADE3A}" presName="sibTrans" presStyleLbl="sibTrans1D1" presStyleIdx="1" presStyleCnt="7"/>
      <dgm:spPr/>
    </dgm:pt>
    <dgm:pt modelId="{EFA35899-39C7-4BA3-9FC1-7730E45C95BD}" type="pres">
      <dgm:prSet presAssocID="{B5B9FAB6-AC76-4F2B-A3B8-1350ACDADE3A}" presName="connectorText" presStyleLbl="sibTrans1D1" presStyleIdx="1" presStyleCnt="7"/>
      <dgm:spPr/>
    </dgm:pt>
    <dgm:pt modelId="{1B1F3618-60D7-40C2-A9C3-05968FE7D661}" type="pres">
      <dgm:prSet presAssocID="{FD79F542-DB07-4E46-B2B7-C8C085154A87}" presName="node" presStyleLbl="node1" presStyleIdx="2" presStyleCnt="8">
        <dgm:presLayoutVars>
          <dgm:bulletEnabled val="1"/>
        </dgm:presLayoutVars>
      </dgm:prSet>
      <dgm:spPr/>
    </dgm:pt>
    <dgm:pt modelId="{E6A9E8BF-F563-426D-B18F-6C102DA8C81B}" type="pres">
      <dgm:prSet presAssocID="{6F4F044D-1A39-4BB8-9462-83CB597FE68F}" presName="sibTrans" presStyleLbl="sibTrans1D1" presStyleIdx="2" presStyleCnt="7"/>
      <dgm:spPr/>
    </dgm:pt>
    <dgm:pt modelId="{B48968CC-0542-4EE6-8641-A73B3449DE90}" type="pres">
      <dgm:prSet presAssocID="{6F4F044D-1A39-4BB8-9462-83CB597FE68F}" presName="connectorText" presStyleLbl="sibTrans1D1" presStyleIdx="2" presStyleCnt="7"/>
      <dgm:spPr/>
    </dgm:pt>
    <dgm:pt modelId="{29C007F1-9AD1-4324-BB74-76560EBA1C3C}" type="pres">
      <dgm:prSet presAssocID="{F63B4215-8CA5-4C52-AEB8-E1B16507677C}" presName="node" presStyleLbl="node1" presStyleIdx="3" presStyleCnt="8">
        <dgm:presLayoutVars>
          <dgm:bulletEnabled val="1"/>
        </dgm:presLayoutVars>
      </dgm:prSet>
      <dgm:spPr/>
    </dgm:pt>
    <dgm:pt modelId="{0397EEEC-4531-4945-9ED4-B73360D3E73B}" type="pres">
      <dgm:prSet presAssocID="{487E9FEA-ADC3-4938-AF80-9D96F466A023}" presName="sibTrans" presStyleLbl="sibTrans1D1" presStyleIdx="3" presStyleCnt="7"/>
      <dgm:spPr/>
    </dgm:pt>
    <dgm:pt modelId="{ECFA84E5-91AD-46AA-84E9-511E5B9E1AD7}" type="pres">
      <dgm:prSet presAssocID="{487E9FEA-ADC3-4938-AF80-9D96F466A023}" presName="connectorText" presStyleLbl="sibTrans1D1" presStyleIdx="3" presStyleCnt="7"/>
      <dgm:spPr/>
    </dgm:pt>
    <dgm:pt modelId="{9911ADC8-EEC7-45D5-9762-6A682EB797A2}" type="pres">
      <dgm:prSet presAssocID="{4BDBBDC3-A4A0-435A-97D1-FF84131CCEBF}" presName="node" presStyleLbl="node1" presStyleIdx="4" presStyleCnt="8">
        <dgm:presLayoutVars>
          <dgm:bulletEnabled val="1"/>
        </dgm:presLayoutVars>
      </dgm:prSet>
      <dgm:spPr/>
    </dgm:pt>
    <dgm:pt modelId="{F2D0702B-1F88-49E1-836E-4ED8507799ED}" type="pres">
      <dgm:prSet presAssocID="{413EBA5E-4A2D-4ED5-A214-4E43DB54A599}" presName="sibTrans" presStyleLbl="sibTrans1D1" presStyleIdx="4" presStyleCnt="7"/>
      <dgm:spPr/>
    </dgm:pt>
    <dgm:pt modelId="{18C24128-15B6-4BE6-B8DC-8DE9A9430D72}" type="pres">
      <dgm:prSet presAssocID="{413EBA5E-4A2D-4ED5-A214-4E43DB54A599}" presName="connectorText" presStyleLbl="sibTrans1D1" presStyleIdx="4" presStyleCnt="7"/>
      <dgm:spPr/>
    </dgm:pt>
    <dgm:pt modelId="{A1548EB8-E284-44BC-8FAE-F9E33146F77E}" type="pres">
      <dgm:prSet presAssocID="{33093D7C-E104-4D96-AF61-8AFDF7AF13D6}" presName="node" presStyleLbl="node1" presStyleIdx="5" presStyleCnt="8">
        <dgm:presLayoutVars>
          <dgm:bulletEnabled val="1"/>
        </dgm:presLayoutVars>
      </dgm:prSet>
      <dgm:spPr/>
    </dgm:pt>
    <dgm:pt modelId="{54238B78-E6AE-4BA0-B0EC-7FA347B17C42}" type="pres">
      <dgm:prSet presAssocID="{35032FD9-3A7E-4F19-983B-C4348097039A}" presName="sibTrans" presStyleLbl="sibTrans1D1" presStyleIdx="5" presStyleCnt="7"/>
      <dgm:spPr/>
    </dgm:pt>
    <dgm:pt modelId="{DDB5D28D-EE54-458C-AD90-A623E7F9F9FB}" type="pres">
      <dgm:prSet presAssocID="{35032FD9-3A7E-4F19-983B-C4348097039A}" presName="connectorText" presStyleLbl="sibTrans1D1" presStyleIdx="5" presStyleCnt="7"/>
      <dgm:spPr/>
    </dgm:pt>
    <dgm:pt modelId="{DFE31A97-9C2C-4DDB-A95A-44CDE4729B75}" type="pres">
      <dgm:prSet presAssocID="{51DF704A-E879-4121-949C-0739F95356BD}" presName="node" presStyleLbl="node1" presStyleIdx="6" presStyleCnt="8">
        <dgm:presLayoutVars>
          <dgm:bulletEnabled val="1"/>
        </dgm:presLayoutVars>
      </dgm:prSet>
      <dgm:spPr/>
    </dgm:pt>
    <dgm:pt modelId="{31E8EA9B-4F14-45A2-B871-03DDF7DA21FA}" type="pres">
      <dgm:prSet presAssocID="{5C1F77B0-C862-4801-BF45-988E120C53A7}" presName="sibTrans" presStyleLbl="sibTrans1D1" presStyleIdx="6" presStyleCnt="7"/>
      <dgm:spPr/>
    </dgm:pt>
    <dgm:pt modelId="{AF85E903-3C8F-48FF-9A62-DD37F99A8D2C}" type="pres">
      <dgm:prSet presAssocID="{5C1F77B0-C862-4801-BF45-988E120C53A7}" presName="connectorText" presStyleLbl="sibTrans1D1" presStyleIdx="6" presStyleCnt="7"/>
      <dgm:spPr/>
    </dgm:pt>
    <dgm:pt modelId="{13A674DB-4AAA-4C6E-8AAD-3FFA00418E72}" type="pres">
      <dgm:prSet presAssocID="{1B2FFD50-3685-4FED-B30C-25FF95229A4A}" presName="node" presStyleLbl="node1" presStyleIdx="7" presStyleCnt="8">
        <dgm:presLayoutVars>
          <dgm:bulletEnabled val="1"/>
        </dgm:presLayoutVars>
      </dgm:prSet>
      <dgm:spPr/>
    </dgm:pt>
  </dgm:ptLst>
  <dgm:cxnLst>
    <dgm:cxn modelId="{E436DE08-AA2B-4CFB-99FD-3579E44C7B47}" type="presOf" srcId="{16626F68-7CD4-449A-807F-822A5CBD629A}" destId="{0E03469D-D5FD-49E3-84DB-2F922E68FA4B}" srcOrd="0" destOrd="0" presId="urn:microsoft.com/office/officeart/2016/7/layout/RepeatingBendingProcessNew"/>
    <dgm:cxn modelId="{C7A6760E-A9A3-4241-AECC-5742BC417557}" type="presOf" srcId="{B5B9FAB6-AC76-4F2B-A3B8-1350ACDADE3A}" destId="{EFA35899-39C7-4BA3-9FC1-7730E45C95BD}" srcOrd="1" destOrd="0" presId="urn:microsoft.com/office/officeart/2016/7/layout/RepeatingBendingProcessNew"/>
    <dgm:cxn modelId="{06419314-19BF-4DE9-A572-C3C5104DC05A}" type="presOf" srcId="{51DF704A-E879-4121-949C-0739F95356BD}" destId="{DFE31A97-9C2C-4DDB-A95A-44CDE4729B75}" srcOrd="0" destOrd="0" presId="urn:microsoft.com/office/officeart/2016/7/layout/RepeatingBendingProcessNew"/>
    <dgm:cxn modelId="{4D25BF1E-8E69-44E9-90BB-824BF69D428A}" type="presOf" srcId="{413EBA5E-4A2D-4ED5-A214-4E43DB54A599}" destId="{F2D0702B-1F88-49E1-836E-4ED8507799ED}" srcOrd="0" destOrd="0" presId="urn:microsoft.com/office/officeart/2016/7/layout/RepeatingBendingProcessNew"/>
    <dgm:cxn modelId="{48F34423-1C71-4EC4-8ACB-1DDA04194AE3}" srcId="{9E368A28-1BA5-4850-B991-80212D12205C}" destId="{51DF704A-E879-4121-949C-0739F95356BD}" srcOrd="6" destOrd="0" parTransId="{6C85882F-5D0F-48B9-88B9-A259ABB47578}" sibTransId="{5C1F77B0-C862-4801-BF45-988E120C53A7}"/>
    <dgm:cxn modelId="{2BB2F52D-928A-4C5E-B298-C45D045B9DC6}" type="presOf" srcId="{6F4F044D-1A39-4BB8-9462-83CB597FE68F}" destId="{B48968CC-0542-4EE6-8641-A73B3449DE90}" srcOrd="1" destOrd="0" presId="urn:microsoft.com/office/officeart/2016/7/layout/RepeatingBendingProcessNew"/>
    <dgm:cxn modelId="{2E8D2735-8952-4F5E-9968-170B1F7742BC}" srcId="{9E368A28-1BA5-4850-B991-80212D12205C}" destId="{005FF759-9010-4BA9-BF03-5A782461F76A}" srcOrd="0" destOrd="0" parTransId="{362DDDE4-AD03-4922-B463-67D09CD25A8E}" sibTransId="{16626F68-7CD4-449A-807F-822A5CBD629A}"/>
    <dgm:cxn modelId="{FD4E2538-C419-4E4B-B507-C2269B026576}" type="presOf" srcId="{33093D7C-E104-4D96-AF61-8AFDF7AF13D6}" destId="{A1548EB8-E284-44BC-8FAE-F9E33146F77E}" srcOrd="0" destOrd="0" presId="urn:microsoft.com/office/officeart/2016/7/layout/RepeatingBendingProcessNew"/>
    <dgm:cxn modelId="{B8E4755C-F65D-4039-B88A-DA107E6A2A46}" type="presOf" srcId="{35032FD9-3A7E-4F19-983B-C4348097039A}" destId="{DDB5D28D-EE54-458C-AD90-A623E7F9F9FB}" srcOrd="1" destOrd="0" presId="urn:microsoft.com/office/officeart/2016/7/layout/RepeatingBendingProcessNew"/>
    <dgm:cxn modelId="{2D3F3242-706D-4896-A438-BD1618CD092F}" type="presOf" srcId="{5C1F77B0-C862-4801-BF45-988E120C53A7}" destId="{AF85E903-3C8F-48FF-9A62-DD37F99A8D2C}" srcOrd="1" destOrd="0" presId="urn:microsoft.com/office/officeart/2016/7/layout/RepeatingBendingProcessNew"/>
    <dgm:cxn modelId="{1DC60245-BED0-4BD3-A916-1E5DBB3AA627}" type="presOf" srcId="{005FF759-9010-4BA9-BF03-5A782461F76A}" destId="{48D985B6-52A2-4392-857F-A4597C12D56D}" srcOrd="0" destOrd="0" presId="urn:microsoft.com/office/officeart/2016/7/layout/RepeatingBendingProcessNew"/>
    <dgm:cxn modelId="{D8CBFC47-E9C2-4D99-ADC3-326F03D3B913}" type="presOf" srcId="{487E9FEA-ADC3-4938-AF80-9D96F466A023}" destId="{ECFA84E5-91AD-46AA-84E9-511E5B9E1AD7}" srcOrd="1" destOrd="0" presId="urn:microsoft.com/office/officeart/2016/7/layout/RepeatingBendingProcessNew"/>
    <dgm:cxn modelId="{B4A99D6B-A6AC-49F2-B322-7BA05F39418B}" type="presOf" srcId="{6F4F044D-1A39-4BB8-9462-83CB597FE68F}" destId="{E6A9E8BF-F563-426D-B18F-6C102DA8C81B}" srcOrd="0" destOrd="0" presId="urn:microsoft.com/office/officeart/2016/7/layout/RepeatingBendingProcessNew"/>
    <dgm:cxn modelId="{34BAD26C-3B2C-40EB-913D-02B5AD142ABD}" type="presOf" srcId="{16626F68-7CD4-449A-807F-822A5CBD629A}" destId="{2B07800B-AD44-4572-A760-C2398EEAA717}" srcOrd="1" destOrd="0" presId="urn:microsoft.com/office/officeart/2016/7/layout/RepeatingBendingProcessNew"/>
    <dgm:cxn modelId="{6CA81B6D-C066-4C02-B4B0-A3B0BC9CE8FF}" type="presOf" srcId="{5C1F77B0-C862-4801-BF45-988E120C53A7}" destId="{31E8EA9B-4F14-45A2-B871-03DDF7DA21FA}" srcOrd="0" destOrd="0" presId="urn:microsoft.com/office/officeart/2016/7/layout/RepeatingBendingProcessNew"/>
    <dgm:cxn modelId="{A98BEE74-B9F2-4208-8097-0AB85FF7162B}" type="presOf" srcId="{9E368A28-1BA5-4850-B991-80212D12205C}" destId="{D27F46CA-C8E3-42BC-B4C6-813751248C32}" srcOrd="0" destOrd="0" presId="urn:microsoft.com/office/officeart/2016/7/layout/RepeatingBendingProcessNew"/>
    <dgm:cxn modelId="{C29DB157-1246-416C-AD6C-954BDEE90217}" type="presOf" srcId="{B5B9FAB6-AC76-4F2B-A3B8-1350ACDADE3A}" destId="{B8D9D330-D13D-4E86-98DF-DFAAC7CE94FE}" srcOrd="0" destOrd="0" presId="urn:microsoft.com/office/officeart/2016/7/layout/RepeatingBendingProcessNew"/>
    <dgm:cxn modelId="{6975C27C-9411-4D1F-B023-65E762A5F435}" type="presOf" srcId="{413EBA5E-4A2D-4ED5-A214-4E43DB54A599}" destId="{18C24128-15B6-4BE6-B8DC-8DE9A9430D72}" srcOrd="1" destOrd="0" presId="urn:microsoft.com/office/officeart/2016/7/layout/RepeatingBendingProcessNew"/>
    <dgm:cxn modelId="{0D38A381-4E08-4BC1-91EC-728664293A0E}" type="presOf" srcId="{F63B4215-8CA5-4C52-AEB8-E1B16507677C}" destId="{29C007F1-9AD1-4324-BB74-76560EBA1C3C}" srcOrd="0" destOrd="0" presId="urn:microsoft.com/office/officeart/2016/7/layout/RepeatingBendingProcessNew"/>
    <dgm:cxn modelId="{33CFA886-8287-49D4-9137-4C4783421C4B}" type="presOf" srcId="{35032FD9-3A7E-4F19-983B-C4348097039A}" destId="{54238B78-E6AE-4BA0-B0EC-7FA347B17C42}" srcOrd="0" destOrd="0" presId="urn:microsoft.com/office/officeart/2016/7/layout/RepeatingBendingProcessNew"/>
    <dgm:cxn modelId="{A2C5C887-9D22-414F-A3D2-F3EA65DBB947}" srcId="{9E368A28-1BA5-4850-B991-80212D12205C}" destId="{FD79F542-DB07-4E46-B2B7-C8C085154A87}" srcOrd="2" destOrd="0" parTransId="{B6F3ABD4-F3AF-4F40-9CF4-2178CAF63B01}" sibTransId="{6F4F044D-1A39-4BB8-9462-83CB597FE68F}"/>
    <dgm:cxn modelId="{EFE1CE91-5BD0-495C-91A5-0E3717F5EAF6}" type="presOf" srcId="{4BDBBDC3-A4A0-435A-97D1-FF84131CCEBF}" destId="{9911ADC8-EEC7-45D5-9762-6A682EB797A2}" srcOrd="0" destOrd="0" presId="urn:microsoft.com/office/officeart/2016/7/layout/RepeatingBendingProcessNew"/>
    <dgm:cxn modelId="{B7B58598-388E-4F5B-BF55-89632F42445E}" srcId="{9E368A28-1BA5-4850-B991-80212D12205C}" destId="{F63B4215-8CA5-4C52-AEB8-E1B16507677C}" srcOrd="3" destOrd="0" parTransId="{72F1925A-7E0B-4BDA-8DA8-4C7F1B1C9E90}" sibTransId="{487E9FEA-ADC3-4938-AF80-9D96F466A023}"/>
    <dgm:cxn modelId="{A5D014AD-3728-4DC4-95EE-22F8E92D5794}" type="presOf" srcId="{487E9FEA-ADC3-4938-AF80-9D96F466A023}" destId="{0397EEEC-4531-4945-9ED4-B73360D3E73B}" srcOrd="0" destOrd="0" presId="urn:microsoft.com/office/officeart/2016/7/layout/RepeatingBendingProcessNew"/>
    <dgm:cxn modelId="{86F0A7CB-4F84-4DCA-B7C1-A789846EFADC}" srcId="{9E368A28-1BA5-4850-B991-80212D12205C}" destId="{33093D7C-E104-4D96-AF61-8AFDF7AF13D6}" srcOrd="5" destOrd="0" parTransId="{FF4DF57F-519F-4CC1-BBBB-5953A5908637}" sibTransId="{35032FD9-3A7E-4F19-983B-C4348097039A}"/>
    <dgm:cxn modelId="{D63421CD-7A7A-4CF2-8777-B065BB628CE6}" srcId="{9E368A28-1BA5-4850-B991-80212D12205C}" destId="{4BDBBDC3-A4A0-435A-97D1-FF84131CCEBF}" srcOrd="4" destOrd="0" parTransId="{3291650E-751B-4F95-A62F-72897992C6C7}" sibTransId="{413EBA5E-4A2D-4ED5-A214-4E43DB54A599}"/>
    <dgm:cxn modelId="{F4BF57E5-F400-4AB5-8056-79FD73A201C5}" type="presOf" srcId="{1B2FFD50-3685-4FED-B30C-25FF95229A4A}" destId="{13A674DB-4AAA-4C6E-8AAD-3FFA00418E72}" srcOrd="0" destOrd="0" presId="urn:microsoft.com/office/officeart/2016/7/layout/RepeatingBendingProcessNew"/>
    <dgm:cxn modelId="{5BE60EEB-43DE-4DB8-B346-F0E0F91F2FCD}" srcId="{9E368A28-1BA5-4850-B991-80212D12205C}" destId="{1B2FFD50-3685-4FED-B30C-25FF95229A4A}" srcOrd="7" destOrd="0" parTransId="{072FA36D-4E7A-4392-BD44-F8026AA150CD}" sibTransId="{C7FA742D-0FC0-4BDB-BF61-2AD6A29CC5AB}"/>
    <dgm:cxn modelId="{FFA71FED-4FE3-4B4D-903D-C78F0F592014}" srcId="{9E368A28-1BA5-4850-B991-80212D12205C}" destId="{837F3198-558A-46BA-A549-F852F52A537C}" srcOrd="1" destOrd="0" parTransId="{24BC5515-9A66-4ECC-B731-E60C4CB36E39}" sibTransId="{B5B9FAB6-AC76-4F2B-A3B8-1350ACDADE3A}"/>
    <dgm:cxn modelId="{44358EF0-91B4-4EDC-A813-1BFBDBC378B2}" type="presOf" srcId="{FD79F542-DB07-4E46-B2B7-C8C085154A87}" destId="{1B1F3618-60D7-40C2-A9C3-05968FE7D661}" srcOrd="0" destOrd="0" presId="urn:microsoft.com/office/officeart/2016/7/layout/RepeatingBendingProcessNew"/>
    <dgm:cxn modelId="{CA6207F6-94B0-4811-BA46-51DD56BDD719}" type="presOf" srcId="{837F3198-558A-46BA-A549-F852F52A537C}" destId="{3F814462-C4E1-4580-9307-A2205AA4FFCE}" srcOrd="0" destOrd="0" presId="urn:microsoft.com/office/officeart/2016/7/layout/RepeatingBendingProcessNew"/>
    <dgm:cxn modelId="{A50E1388-B057-438E-A57E-03A09DFC8F5F}" type="presParOf" srcId="{D27F46CA-C8E3-42BC-B4C6-813751248C32}" destId="{48D985B6-52A2-4392-857F-A4597C12D56D}" srcOrd="0" destOrd="0" presId="urn:microsoft.com/office/officeart/2016/7/layout/RepeatingBendingProcessNew"/>
    <dgm:cxn modelId="{28FD57D4-6C3D-4ACA-A3D0-B2667B915FBE}" type="presParOf" srcId="{D27F46CA-C8E3-42BC-B4C6-813751248C32}" destId="{0E03469D-D5FD-49E3-84DB-2F922E68FA4B}" srcOrd="1" destOrd="0" presId="urn:microsoft.com/office/officeart/2016/7/layout/RepeatingBendingProcessNew"/>
    <dgm:cxn modelId="{E072C684-89CC-4D39-9207-A0E180B48CD1}" type="presParOf" srcId="{0E03469D-D5FD-49E3-84DB-2F922E68FA4B}" destId="{2B07800B-AD44-4572-A760-C2398EEAA717}" srcOrd="0" destOrd="0" presId="urn:microsoft.com/office/officeart/2016/7/layout/RepeatingBendingProcessNew"/>
    <dgm:cxn modelId="{1E4540D7-255A-4978-8323-AC38D575AF6B}" type="presParOf" srcId="{D27F46CA-C8E3-42BC-B4C6-813751248C32}" destId="{3F814462-C4E1-4580-9307-A2205AA4FFCE}" srcOrd="2" destOrd="0" presId="urn:microsoft.com/office/officeart/2016/7/layout/RepeatingBendingProcessNew"/>
    <dgm:cxn modelId="{7CA94692-5588-4F52-9EC3-27C0BFD3C95B}" type="presParOf" srcId="{D27F46CA-C8E3-42BC-B4C6-813751248C32}" destId="{B8D9D330-D13D-4E86-98DF-DFAAC7CE94FE}" srcOrd="3" destOrd="0" presId="urn:microsoft.com/office/officeart/2016/7/layout/RepeatingBendingProcessNew"/>
    <dgm:cxn modelId="{31001273-E7B5-4EFC-B522-C312C06BBA0F}" type="presParOf" srcId="{B8D9D330-D13D-4E86-98DF-DFAAC7CE94FE}" destId="{EFA35899-39C7-4BA3-9FC1-7730E45C95BD}" srcOrd="0" destOrd="0" presId="urn:microsoft.com/office/officeart/2016/7/layout/RepeatingBendingProcessNew"/>
    <dgm:cxn modelId="{C843B4D7-6F28-4BC8-BDC8-A90A7B599CE2}" type="presParOf" srcId="{D27F46CA-C8E3-42BC-B4C6-813751248C32}" destId="{1B1F3618-60D7-40C2-A9C3-05968FE7D661}" srcOrd="4" destOrd="0" presId="urn:microsoft.com/office/officeart/2016/7/layout/RepeatingBendingProcessNew"/>
    <dgm:cxn modelId="{C63F907A-2945-44EC-8B47-2F5EE14B5A76}" type="presParOf" srcId="{D27F46CA-C8E3-42BC-B4C6-813751248C32}" destId="{E6A9E8BF-F563-426D-B18F-6C102DA8C81B}" srcOrd="5" destOrd="0" presId="urn:microsoft.com/office/officeart/2016/7/layout/RepeatingBendingProcessNew"/>
    <dgm:cxn modelId="{9764F3FF-854E-4022-9AAA-C3DCD185D172}" type="presParOf" srcId="{E6A9E8BF-F563-426D-B18F-6C102DA8C81B}" destId="{B48968CC-0542-4EE6-8641-A73B3449DE90}" srcOrd="0" destOrd="0" presId="urn:microsoft.com/office/officeart/2016/7/layout/RepeatingBendingProcessNew"/>
    <dgm:cxn modelId="{BE16F848-6B62-4545-B855-9110751DC82E}" type="presParOf" srcId="{D27F46CA-C8E3-42BC-B4C6-813751248C32}" destId="{29C007F1-9AD1-4324-BB74-76560EBA1C3C}" srcOrd="6" destOrd="0" presId="urn:microsoft.com/office/officeart/2016/7/layout/RepeatingBendingProcessNew"/>
    <dgm:cxn modelId="{4B2CF255-C384-4CD3-A79E-C752EBCDA1E7}" type="presParOf" srcId="{D27F46CA-C8E3-42BC-B4C6-813751248C32}" destId="{0397EEEC-4531-4945-9ED4-B73360D3E73B}" srcOrd="7" destOrd="0" presId="urn:microsoft.com/office/officeart/2016/7/layout/RepeatingBendingProcessNew"/>
    <dgm:cxn modelId="{167F880F-2449-4989-BEBB-CACEF88260EB}" type="presParOf" srcId="{0397EEEC-4531-4945-9ED4-B73360D3E73B}" destId="{ECFA84E5-91AD-46AA-84E9-511E5B9E1AD7}" srcOrd="0" destOrd="0" presId="urn:microsoft.com/office/officeart/2016/7/layout/RepeatingBendingProcessNew"/>
    <dgm:cxn modelId="{6BFBB98E-7E35-45DF-97E4-19C00AF2CE7F}" type="presParOf" srcId="{D27F46CA-C8E3-42BC-B4C6-813751248C32}" destId="{9911ADC8-EEC7-45D5-9762-6A682EB797A2}" srcOrd="8" destOrd="0" presId="urn:microsoft.com/office/officeart/2016/7/layout/RepeatingBendingProcessNew"/>
    <dgm:cxn modelId="{AB4604ED-DC71-4FF2-B2F2-1A7DED6F9C17}" type="presParOf" srcId="{D27F46CA-C8E3-42BC-B4C6-813751248C32}" destId="{F2D0702B-1F88-49E1-836E-4ED8507799ED}" srcOrd="9" destOrd="0" presId="urn:microsoft.com/office/officeart/2016/7/layout/RepeatingBendingProcessNew"/>
    <dgm:cxn modelId="{D98207E9-726E-4894-AAB2-06AEEF1A78BE}" type="presParOf" srcId="{F2D0702B-1F88-49E1-836E-4ED8507799ED}" destId="{18C24128-15B6-4BE6-B8DC-8DE9A9430D72}" srcOrd="0" destOrd="0" presId="urn:microsoft.com/office/officeart/2016/7/layout/RepeatingBendingProcessNew"/>
    <dgm:cxn modelId="{361796E8-1D94-452C-BAF3-7FBB0783667B}" type="presParOf" srcId="{D27F46CA-C8E3-42BC-B4C6-813751248C32}" destId="{A1548EB8-E284-44BC-8FAE-F9E33146F77E}" srcOrd="10" destOrd="0" presId="urn:microsoft.com/office/officeart/2016/7/layout/RepeatingBendingProcessNew"/>
    <dgm:cxn modelId="{9D662421-EF78-49F1-BC63-4BD65260AC31}" type="presParOf" srcId="{D27F46CA-C8E3-42BC-B4C6-813751248C32}" destId="{54238B78-E6AE-4BA0-B0EC-7FA347B17C42}" srcOrd="11" destOrd="0" presId="urn:microsoft.com/office/officeart/2016/7/layout/RepeatingBendingProcessNew"/>
    <dgm:cxn modelId="{73C3958A-EC53-47B9-B554-E8A2958018B8}" type="presParOf" srcId="{54238B78-E6AE-4BA0-B0EC-7FA347B17C42}" destId="{DDB5D28D-EE54-458C-AD90-A623E7F9F9FB}" srcOrd="0" destOrd="0" presId="urn:microsoft.com/office/officeart/2016/7/layout/RepeatingBendingProcessNew"/>
    <dgm:cxn modelId="{4D11EFEB-66E7-437C-A682-92CC0A86780A}" type="presParOf" srcId="{D27F46CA-C8E3-42BC-B4C6-813751248C32}" destId="{DFE31A97-9C2C-4DDB-A95A-44CDE4729B75}" srcOrd="12" destOrd="0" presId="urn:microsoft.com/office/officeart/2016/7/layout/RepeatingBendingProcessNew"/>
    <dgm:cxn modelId="{4E599793-4C72-4469-BD8F-EE6CA162D28D}" type="presParOf" srcId="{D27F46CA-C8E3-42BC-B4C6-813751248C32}" destId="{31E8EA9B-4F14-45A2-B871-03DDF7DA21FA}" srcOrd="13" destOrd="0" presId="urn:microsoft.com/office/officeart/2016/7/layout/RepeatingBendingProcessNew"/>
    <dgm:cxn modelId="{AC3913E0-519B-4AF8-A450-15226818DBE5}" type="presParOf" srcId="{31E8EA9B-4F14-45A2-B871-03DDF7DA21FA}" destId="{AF85E903-3C8F-48FF-9A62-DD37F99A8D2C}" srcOrd="0" destOrd="0" presId="urn:microsoft.com/office/officeart/2016/7/layout/RepeatingBendingProcessNew"/>
    <dgm:cxn modelId="{6D097A79-BF2A-4B2D-90FE-48D21BA06A5D}" type="presParOf" srcId="{D27F46CA-C8E3-42BC-B4C6-813751248C32}" destId="{13A674DB-4AAA-4C6E-8AAD-3FFA00418E72}" srcOrd="14"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954365-5075-4527-AE50-D438BA9D986C}"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CCE37838-9B52-4FCB-9ADB-CCB22E5CA5D2}">
      <dgm:prSet/>
      <dgm:spPr/>
      <dgm:t>
        <a:bodyPr/>
        <a:lstStyle/>
        <a:p>
          <a:r>
            <a:rPr lang="en-US"/>
            <a:t>Insider Research and being an insider researcher</a:t>
          </a:r>
        </a:p>
      </dgm:t>
    </dgm:pt>
    <dgm:pt modelId="{90A38B51-3515-4A56-8351-7D0A05682ED2}" type="parTrans" cxnId="{5CCE8D9E-F660-4500-AC08-414E01304021}">
      <dgm:prSet/>
      <dgm:spPr/>
      <dgm:t>
        <a:bodyPr/>
        <a:lstStyle/>
        <a:p>
          <a:endParaRPr lang="en-US"/>
        </a:p>
      </dgm:t>
    </dgm:pt>
    <dgm:pt modelId="{B5BEF67F-E427-45A9-B5CB-6F040F80A926}" type="sibTrans" cxnId="{5CCE8D9E-F660-4500-AC08-414E01304021}">
      <dgm:prSet/>
      <dgm:spPr/>
      <dgm:t>
        <a:bodyPr/>
        <a:lstStyle/>
        <a:p>
          <a:endParaRPr lang="en-US"/>
        </a:p>
      </dgm:t>
    </dgm:pt>
    <dgm:pt modelId="{2373A43A-4234-4465-A710-10FFAE09319D}">
      <dgm:prSet/>
      <dgm:spPr/>
      <dgm:t>
        <a:bodyPr/>
        <a:lstStyle/>
        <a:p>
          <a:r>
            <a:rPr lang="en-US"/>
            <a:t>Literature underpinning insider research</a:t>
          </a:r>
        </a:p>
      </dgm:t>
    </dgm:pt>
    <dgm:pt modelId="{DF656FB0-0215-404F-84D7-E5CCFDA7FAF2}" type="parTrans" cxnId="{32BDB988-07BA-4AC4-B6B6-5AEA720516A0}">
      <dgm:prSet/>
      <dgm:spPr/>
      <dgm:t>
        <a:bodyPr/>
        <a:lstStyle/>
        <a:p>
          <a:endParaRPr lang="en-US"/>
        </a:p>
      </dgm:t>
    </dgm:pt>
    <dgm:pt modelId="{47A4BF79-1B25-4C96-B12F-B1B53448AF8F}" type="sibTrans" cxnId="{32BDB988-07BA-4AC4-B6B6-5AEA720516A0}">
      <dgm:prSet/>
      <dgm:spPr/>
      <dgm:t>
        <a:bodyPr/>
        <a:lstStyle/>
        <a:p>
          <a:endParaRPr lang="en-US"/>
        </a:p>
      </dgm:t>
    </dgm:pt>
    <dgm:pt modelId="{8DE779DE-FF51-4DC4-9C73-1B46E87FDA41}" type="pres">
      <dgm:prSet presAssocID="{5C954365-5075-4527-AE50-D438BA9D986C}" presName="diagram" presStyleCnt="0">
        <dgm:presLayoutVars>
          <dgm:dir/>
          <dgm:resizeHandles val="exact"/>
        </dgm:presLayoutVars>
      </dgm:prSet>
      <dgm:spPr/>
    </dgm:pt>
    <dgm:pt modelId="{93B0CE22-9AE9-455D-89C6-A9E6D8E91F94}" type="pres">
      <dgm:prSet presAssocID="{CCE37838-9B52-4FCB-9ADB-CCB22E5CA5D2}" presName="node" presStyleLbl="node1" presStyleIdx="0" presStyleCnt="2">
        <dgm:presLayoutVars>
          <dgm:bulletEnabled val="1"/>
        </dgm:presLayoutVars>
      </dgm:prSet>
      <dgm:spPr/>
    </dgm:pt>
    <dgm:pt modelId="{8A7A3B53-56DE-4EF2-BD7F-4AFB51B01EB5}" type="pres">
      <dgm:prSet presAssocID="{B5BEF67F-E427-45A9-B5CB-6F040F80A926}" presName="sibTrans" presStyleCnt="0"/>
      <dgm:spPr/>
    </dgm:pt>
    <dgm:pt modelId="{EE0A8B70-0E2C-41A8-AFA9-412C512BB41A}" type="pres">
      <dgm:prSet presAssocID="{2373A43A-4234-4465-A710-10FFAE09319D}" presName="node" presStyleLbl="node1" presStyleIdx="1" presStyleCnt="2">
        <dgm:presLayoutVars>
          <dgm:bulletEnabled val="1"/>
        </dgm:presLayoutVars>
      </dgm:prSet>
      <dgm:spPr/>
    </dgm:pt>
  </dgm:ptLst>
  <dgm:cxnLst>
    <dgm:cxn modelId="{EF19B434-1A6D-418C-A896-4EA0B45937FC}" type="presOf" srcId="{CCE37838-9B52-4FCB-9ADB-CCB22E5CA5D2}" destId="{93B0CE22-9AE9-455D-89C6-A9E6D8E91F94}" srcOrd="0" destOrd="0" presId="urn:microsoft.com/office/officeart/2005/8/layout/default"/>
    <dgm:cxn modelId="{32BDB988-07BA-4AC4-B6B6-5AEA720516A0}" srcId="{5C954365-5075-4527-AE50-D438BA9D986C}" destId="{2373A43A-4234-4465-A710-10FFAE09319D}" srcOrd="1" destOrd="0" parTransId="{DF656FB0-0215-404F-84D7-E5CCFDA7FAF2}" sibTransId="{47A4BF79-1B25-4C96-B12F-B1B53448AF8F}"/>
    <dgm:cxn modelId="{5CCE8D9E-F660-4500-AC08-414E01304021}" srcId="{5C954365-5075-4527-AE50-D438BA9D986C}" destId="{CCE37838-9B52-4FCB-9ADB-CCB22E5CA5D2}" srcOrd="0" destOrd="0" parTransId="{90A38B51-3515-4A56-8351-7D0A05682ED2}" sibTransId="{B5BEF67F-E427-45A9-B5CB-6F040F80A926}"/>
    <dgm:cxn modelId="{E3510DBC-38EA-44C4-BB47-120AD75A083E}" type="presOf" srcId="{5C954365-5075-4527-AE50-D438BA9D986C}" destId="{8DE779DE-FF51-4DC4-9C73-1B46E87FDA41}" srcOrd="0" destOrd="0" presId="urn:microsoft.com/office/officeart/2005/8/layout/default"/>
    <dgm:cxn modelId="{DBAC01CB-B5B7-4C54-83C6-1C8504A82391}" type="presOf" srcId="{2373A43A-4234-4465-A710-10FFAE09319D}" destId="{EE0A8B70-0E2C-41A8-AFA9-412C512BB41A}" srcOrd="0" destOrd="0" presId="urn:microsoft.com/office/officeart/2005/8/layout/default"/>
    <dgm:cxn modelId="{64C2CE4D-EB08-4F7F-A042-F5BF19C4BC8B}" type="presParOf" srcId="{8DE779DE-FF51-4DC4-9C73-1B46E87FDA41}" destId="{93B0CE22-9AE9-455D-89C6-A9E6D8E91F94}" srcOrd="0" destOrd="0" presId="urn:microsoft.com/office/officeart/2005/8/layout/default"/>
    <dgm:cxn modelId="{C9D0C7C1-9774-4DE0-8500-E7D20C5ABE15}" type="presParOf" srcId="{8DE779DE-FF51-4DC4-9C73-1B46E87FDA41}" destId="{8A7A3B53-56DE-4EF2-BD7F-4AFB51B01EB5}" srcOrd="1" destOrd="0" presId="urn:microsoft.com/office/officeart/2005/8/layout/default"/>
    <dgm:cxn modelId="{736A6D7A-8A78-4F25-A04D-2858F471B6FC}" type="presParOf" srcId="{8DE779DE-FF51-4DC4-9C73-1B46E87FDA41}" destId="{EE0A8B70-0E2C-41A8-AFA9-412C512BB41A}"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433DE9-4B42-492D-AD1F-7415F4461225}" type="doc">
      <dgm:prSet loTypeId="urn:microsoft.com/office/officeart/2005/8/layout/hierarchy3" loCatId="hierarchy" qsTypeId="urn:microsoft.com/office/officeart/2005/8/quickstyle/simple1" qsCatId="simple" csTypeId="urn:microsoft.com/office/officeart/2005/8/colors/colorful2" csCatId="colorful"/>
      <dgm:spPr/>
      <dgm:t>
        <a:bodyPr/>
        <a:lstStyle/>
        <a:p>
          <a:endParaRPr lang="en-US"/>
        </a:p>
      </dgm:t>
    </dgm:pt>
    <dgm:pt modelId="{1DAC6E18-A6E7-44D5-B2CA-4A8AA6DBF21F}">
      <dgm:prSet/>
      <dgm:spPr/>
      <dgm:t>
        <a:bodyPr/>
        <a:lstStyle/>
        <a:p>
          <a:r>
            <a:rPr lang="en-US"/>
            <a:t>Power Differences</a:t>
          </a:r>
        </a:p>
      </dgm:t>
    </dgm:pt>
    <dgm:pt modelId="{8513AAFC-2720-4FCC-9038-525E20713329}" type="parTrans" cxnId="{D99A5522-0E3C-4C11-B9C1-31D3426FCBE3}">
      <dgm:prSet/>
      <dgm:spPr/>
      <dgm:t>
        <a:bodyPr/>
        <a:lstStyle/>
        <a:p>
          <a:endParaRPr lang="en-US"/>
        </a:p>
      </dgm:t>
    </dgm:pt>
    <dgm:pt modelId="{5D801017-C536-4236-886E-099A95FD83DC}" type="sibTrans" cxnId="{D99A5522-0E3C-4C11-B9C1-31D3426FCBE3}">
      <dgm:prSet/>
      <dgm:spPr/>
      <dgm:t>
        <a:bodyPr/>
        <a:lstStyle/>
        <a:p>
          <a:endParaRPr lang="en-US"/>
        </a:p>
      </dgm:t>
    </dgm:pt>
    <dgm:pt modelId="{79226BDE-28AF-4B16-9E2B-AF08EFCDC16C}">
      <dgm:prSet/>
      <dgm:spPr/>
      <dgm:t>
        <a:bodyPr/>
        <a:lstStyle/>
        <a:p>
          <a:r>
            <a:rPr lang="en-US"/>
            <a:t>Interpretation Bias</a:t>
          </a:r>
        </a:p>
      </dgm:t>
    </dgm:pt>
    <dgm:pt modelId="{FCDF7DD7-C207-437C-9CBF-221232C25BF7}" type="parTrans" cxnId="{B7C7C799-5E6A-4117-8157-D96670C7E287}">
      <dgm:prSet/>
      <dgm:spPr/>
      <dgm:t>
        <a:bodyPr/>
        <a:lstStyle/>
        <a:p>
          <a:endParaRPr lang="en-US"/>
        </a:p>
      </dgm:t>
    </dgm:pt>
    <dgm:pt modelId="{F51C6865-F483-48EF-8197-5C5B0BC252A7}" type="sibTrans" cxnId="{B7C7C799-5E6A-4117-8157-D96670C7E287}">
      <dgm:prSet/>
      <dgm:spPr/>
      <dgm:t>
        <a:bodyPr/>
        <a:lstStyle/>
        <a:p>
          <a:endParaRPr lang="en-US"/>
        </a:p>
      </dgm:t>
    </dgm:pt>
    <dgm:pt modelId="{ED5CF0AD-A9C1-4F3A-88E1-03E5D1611BC3}" type="pres">
      <dgm:prSet presAssocID="{D5433DE9-4B42-492D-AD1F-7415F4461225}" presName="diagram" presStyleCnt="0">
        <dgm:presLayoutVars>
          <dgm:chPref val="1"/>
          <dgm:dir/>
          <dgm:animOne val="branch"/>
          <dgm:animLvl val="lvl"/>
          <dgm:resizeHandles/>
        </dgm:presLayoutVars>
      </dgm:prSet>
      <dgm:spPr/>
    </dgm:pt>
    <dgm:pt modelId="{569013C9-C1F7-491D-8464-981773B80CC0}" type="pres">
      <dgm:prSet presAssocID="{1DAC6E18-A6E7-44D5-B2CA-4A8AA6DBF21F}" presName="root" presStyleCnt="0"/>
      <dgm:spPr/>
    </dgm:pt>
    <dgm:pt modelId="{567F79A5-F7FD-4CDA-9C8F-FC6008CC9114}" type="pres">
      <dgm:prSet presAssocID="{1DAC6E18-A6E7-44D5-B2CA-4A8AA6DBF21F}" presName="rootComposite" presStyleCnt="0"/>
      <dgm:spPr/>
    </dgm:pt>
    <dgm:pt modelId="{D20B379F-7314-469F-99B9-463E5D5065FD}" type="pres">
      <dgm:prSet presAssocID="{1DAC6E18-A6E7-44D5-B2CA-4A8AA6DBF21F}" presName="rootText" presStyleLbl="node1" presStyleIdx="0" presStyleCnt="2"/>
      <dgm:spPr/>
    </dgm:pt>
    <dgm:pt modelId="{33736EA1-2808-4FD7-8E5E-25EBC3141EC4}" type="pres">
      <dgm:prSet presAssocID="{1DAC6E18-A6E7-44D5-B2CA-4A8AA6DBF21F}" presName="rootConnector" presStyleLbl="node1" presStyleIdx="0" presStyleCnt="2"/>
      <dgm:spPr/>
    </dgm:pt>
    <dgm:pt modelId="{2926C55D-B0D6-4444-AF1B-3B3B4D8BC523}" type="pres">
      <dgm:prSet presAssocID="{1DAC6E18-A6E7-44D5-B2CA-4A8AA6DBF21F}" presName="childShape" presStyleCnt="0"/>
      <dgm:spPr/>
    </dgm:pt>
    <dgm:pt modelId="{BE6EECF0-B19C-4030-9459-E6A42B4BD660}" type="pres">
      <dgm:prSet presAssocID="{79226BDE-28AF-4B16-9E2B-AF08EFCDC16C}" presName="root" presStyleCnt="0"/>
      <dgm:spPr/>
    </dgm:pt>
    <dgm:pt modelId="{105B2854-214B-4534-BFC6-13CCE8DFD751}" type="pres">
      <dgm:prSet presAssocID="{79226BDE-28AF-4B16-9E2B-AF08EFCDC16C}" presName="rootComposite" presStyleCnt="0"/>
      <dgm:spPr/>
    </dgm:pt>
    <dgm:pt modelId="{8775D40D-3FE5-4764-A1AB-F61F21B9A9DB}" type="pres">
      <dgm:prSet presAssocID="{79226BDE-28AF-4B16-9E2B-AF08EFCDC16C}" presName="rootText" presStyleLbl="node1" presStyleIdx="1" presStyleCnt="2"/>
      <dgm:spPr/>
    </dgm:pt>
    <dgm:pt modelId="{2E9BC280-6681-4F75-BA2C-0B1019419717}" type="pres">
      <dgm:prSet presAssocID="{79226BDE-28AF-4B16-9E2B-AF08EFCDC16C}" presName="rootConnector" presStyleLbl="node1" presStyleIdx="1" presStyleCnt="2"/>
      <dgm:spPr/>
    </dgm:pt>
    <dgm:pt modelId="{12EEC5D6-B483-468A-AD80-8F1E6567C496}" type="pres">
      <dgm:prSet presAssocID="{79226BDE-28AF-4B16-9E2B-AF08EFCDC16C}" presName="childShape" presStyleCnt="0"/>
      <dgm:spPr/>
    </dgm:pt>
  </dgm:ptLst>
  <dgm:cxnLst>
    <dgm:cxn modelId="{D99A5522-0E3C-4C11-B9C1-31D3426FCBE3}" srcId="{D5433DE9-4B42-492D-AD1F-7415F4461225}" destId="{1DAC6E18-A6E7-44D5-B2CA-4A8AA6DBF21F}" srcOrd="0" destOrd="0" parTransId="{8513AAFC-2720-4FCC-9038-525E20713329}" sibTransId="{5D801017-C536-4236-886E-099A95FD83DC}"/>
    <dgm:cxn modelId="{BC574D62-2AA7-4F5D-94A2-7DC29197E4AE}" type="presOf" srcId="{D5433DE9-4B42-492D-AD1F-7415F4461225}" destId="{ED5CF0AD-A9C1-4F3A-88E1-03E5D1611BC3}" srcOrd="0" destOrd="0" presId="urn:microsoft.com/office/officeart/2005/8/layout/hierarchy3"/>
    <dgm:cxn modelId="{17314A74-797F-42C5-99C8-A629A0454761}" type="presOf" srcId="{79226BDE-28AF-4B16-9E2B-AF08EFCDC16C}" destId="{2E9BC280-6681-4F75-BA2C-0B1019419717}" srcOrd="1" destOrd="0" presId="urn:microsoft.com/office/officeart/2005/8/layout/hierarchy3"/>
    <dgm:cxn modelId="{ACED9C75-8D17-4151-B89D-FB543CCFF2CB}" type="presOf" srcId="{1DAC6E18-A6E7-44D5-B2CA-4A8AA6DBF21F}" destId="{33736EA1-2808-4FD7-8E5E-25EBC3141EC4}" srcOrd="1" destOrd="0" presId="urn:microsoft.com/office/officeart/2005/8/layout/hierarchy3"/>
    <dgm:cxn modelId="{B7C7C799-5E6A-4117-8157-D96670C7E287}" srcId="{D5433DE9-4B42-492D-AD1F-7415F4461225}" destId="{79226BDE-28AF-4B16-9E2B-AF08EFCDC16C}" srcOrd="1" destOrd="0" parTransId="{FCDF7DD7-C207-437C-9CBF-221232C25BF7}" sibTransId="{F51C6865-F483-48EF-8197-5C5B0BC252A7}"/>
    <dgm:cxn modelId="{5E27A9BE-50A8-4021-B7B3-78EEF595EFB3}" type="presOf" srcId="{1DAC6E18-A6E7-44D5-B2CA-4A8AA6DBF21F}" destId="{D20B379F-7314-469F-99B9-463E5D5065FD}" srcOrd="0" destOrd="0" presId="urn:microsoft.com/office/officeart/2005/8/layout/hierarchy3"/>
    <dgm:cxn modelId="{ECC23AE2-ABD4-40FB-8E1E-069BED860A4C}" type="presOf" srcId="{79226BDE-28AF-4B16-9E2B-AF08EFCDC16C}" destId="{8775D40D-3FE5-4764-A1AB-F61F21B9A9DB}" srcOrd="0" destOrd="0" presId="urn:microsoft.com/office/officeart/2005/8/layout/hierarchy3"/>
    <dgm:cxn modelId="{5E29AF5C-FA46-412C-8BEF-D1AFCD294E7D}" type="presParOf" srcId="{ED5CF0AD-A9C1-4F3A-88E1-03E5D1611BC3}" destId="{569013C9-C1F7-491D-8464-981773B80CC0}" srcOrd="0" destOrd="0" presId="urn:microsoft.com/office/officeart/2005/8/layout/hierarchy3"/>
    <dgm:cxn modelId="{9EB9E7ED-29DE-4AD4-85A8-AE00391E8105}" type="presParOf" srcId="{569013C9-C1F7-491D-8464-981773B80CC0}" destId="{567F79A5-F7FD-4CDA-9C8F-FC6008CC9114}" srcOrd="0" destOrd="0" presId="urn:microsoft.com/office/officeart/2005/8/layout/hierarchy3"/>
    <dgm:cxn modelId="{8FDA3153-161E-4ECB-A09A-CC488439E4DC}" type="presParOf" srcId="{567F79A5-F7FD-4CDA-9C8F-FC6008CC9114}" destId="{D20B379F-7314-469F-99B9-463E5D5065FD}" srcOrd="0" destOrd="0" presId="urn:microsoft.com/office/officeart/2005/8/layout/hierarchy3"/>
    <dgm:cxn modelId="{793CC127-4524-4C78-950E-29880958D215}" type="presParOf" srcId="{567F79A5-F7FD-4CDA-9C8F-FC6008CC9114}" destId="{33736EA1-2808-4FD7-8E5E-25EBC3141EC4}" srcOrd="1" destOrd="0" presId="urn:microsoft.com/office/officeart/2005/8/layout/hierarchy3"/>
    <dgm:cxn modelId="{CE1E150A-B339-47A1-95DF-BEA553D30858}" type="presParOf" srcId="{569013C9-C1F7-491D-8464-981773B80CC0}" destId="{2926C55D-B0D6-4444-AF1B-3B3B4D8BC523}" srcOrd="1" destOrd="0" presId="urn:microsoft.com/office/officeart/2005/8/layout/hierarchy3"/>
    <dgm:cxn modelId="{6EC6885F-6C9C-4F7D-955C-E1BE170ACFEA}" type="presParOf" srcId="{ED5CF0AD-A9C1-4F3A-88E1-03E5D1611BC3}" destId="{BE6EECF0-B19C-4030-9459-E6A42B4BD660}" srcOrd="1" destOrd="0" presId="urn:microsoft.com/office/officeart/2005/8/layout/hierarchy3"/>
    <dgm:cxn modelId="{09399119-F48E-4F06-A081-084F33B7B6E3}" type="presParOf" srcId="{BE6EECF0-B19C-4030-9459-E6A42B4BD660}" destId="{105B2854-214B-4534-BFC6-13CCE8DFD751}" srcOrd="0" destOrd="0" presId="urn:microsoft.com/office/officeart/2005/8/layout/hierarchy3"/>
    <dgm:cxn modelId="{D06F9E1B-052A-4CCE-8AEA-840786E33427}" type="presParOf" srcId="{105B2854-214B-4534-BFC6-13CCE8DFD751}" destId="{8775D40D-3FE5-4764-A1AB-F61F21B9A9DB}" srcOrd="0" destOrd="0" presId="urn:microsoft.com/office/officeart/2005/8/layout/hierarchy3"/>
    <dgm:cxn modelId="{3F012E10-A0A3-4BAE-9804-26AFF0F10302}" type="presParOf" srcId="{105B2854-214B-4534-BFC6-13CCE8DFD751}" destId="{2E9BC280-6681-4F75-BA2C-0B1019419717}" srcOrd="1" destOrd="0" presId="urn:microsoft.com/office/officeart/2005/8/layout/hierarchy3"/>
    <dgm:cxn modelId="{AD7B349B-982B-4EAE-8B4B-5EE597502394}" type="presParOf" srcId="{BE6EECF0-B19C-4030-9459-E6A42B4BD660}" destId="{12EEC5D6-B483-468A-AD80-8F1E6567C496}"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03469D-D5FD-49E3-84DB-2F922E68FA4B}">
      <dsp:nvSpPr>
        <dsp:cNvPr id="0" name=""/>
        <dsp:cNvSpPr/>
      </dsp:nvSpPr>
      <dsp:spPr>
        <a:xfrm>
          <a:off x="2241532" y="1199834"/>
          <a:ext cx="484885" cy="91440"/>
        </a:xfrm>
        <a:custGeom>
          <a:avLst/>
          <a:gdLst/>
          <a:ahLst/>
          <a:cxnLst/>
          <a:rect l="0" t="0" r="0" b="0"/>
          <a:pathLst>
            <a:path>
              <a:moveTo>
                <a:pt x="0" y="45720"/>
              </a:moveTo>
              <a:lnTo>
                <a:pt x="484885"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471087" y="1242976"/>
        <a:ext cx="25774" cy="5154"/>
      </dsp:txXfrm>
    </dsp:sp>
    <dsp:sp modelId="{48D985B6-52A2-4392-857F-A4597C12D56D}">
      <dsp:nvSpPr>
        <dsp:cNvPr id="0" name=""/>
        <dsp:cNvSpPr/>
      </dsp:nvSpPr>
      <dsp:spPr>
        <a:xfrm>
          <a:off x="2092" y="573182"/>
          <a:ext cx="2241239" cy="134474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622300" rtl="0">
            <a:lnSpc>
              <a:spcPct val="90000"/>
            </a:lnSpc>
            <a:spcBef>
              <a:spcPct val="0"/>
            </a:spcBef>
            <a:spcAft>
              <a:spcPct val="35000"/>
            </a:spcAft>
            <a:buNone/>
          </a:pPr>
          <a:r>
            <a:rPr lang="en-GB" sz="1400" kern="1200" dirty="0"/>
            <a:t>Professional Doctoral Study (completed June 2020)</a:t>
          </a:r>
          <a:endParaRPr lang="en-US" sz="1400" kern="1200" dirty="0"/>
        </a:p>
      </dsp:txBody>
      <dsp:txXfrm>
        <a:off x="2092" y="573182"/>
        <a:ext cx="2241239" cy="1344743"/>
      </dsp:txXfrm>
    </dsp:sp>
    <dsp:sp modelId="{B8D9D330-D13D-4E86-98DF-DFAAC7CE94FE}">
      <dsp:nvSpPr>
        <dsp:cNvPr id="0" name=""/>
        <dsp:cNvSpPr/>
      </dsp:nvSpPr>
      <dsp:spPr>
        <a:xfrm>
          <a:off x="4998257" y="1199834"/>
          <a:ext cx="484885" cy="91440"/>
        </a:xfrm>
        <a:custGeom>
          <a:avLst/>
          <a:gdLst/>
          <a:ahLst/>
          <a:cxnLst/>
          <a:rect l="0" t="0" r="0" b="0"/>
          <a:pathLst>
            <a:path>
              <a:moveTo>
                <a:pt x="0" y="45720"/>
              </a:moveTo>
              <a:lnTo>
                <a:pt x="484885" y="45720"/>
              </a:lnTo>
            </a:path>
          </a:pathLst>
        </a:custGeom>
        <a:noFill/>
        <a:ln w="6350" cap="flat" cmpd="sng" algn="ctr">
          <a:solidFill>
            <a:schemeClr val="accent2">
              <a:hueOff val="1061077"/>
              <a:satOff val="1800"/>
              <a:lumOff val="-6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27812" y="1242976"/>
        <a:ext cx="25774" cy="5154"/>
      </dsp:txXfrm>
    </dsp:sp>
    <dsp:sp modelId="{3F814462-C4E1-4580-9307-A2205AA4FFCE}">
      <dsp:nvSpPr>
        <dsp:cNvPr id="0" name=""/>
        <dsp:cNvSpPr/>
      </dsp:nvSpPr>
      <dsp:spPr>
        <a:xfrm>
          <a:off x="2758817" y="573182"/>
          <a:ext cx="2241239" cy="1344743"/>
        </a:xfrm>
        <a:prstGeom prst="rect">
          <a:avLst/>
        </a:prstGeom>
        <a:solidFill>
          <a:schemeClr val="accent2">
            <a:hueOff val="909495"/>
            <a:satOff val="1543"/>
            <a:lumOff val="-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622300">
            <a:lnSpc>
              <a:spcPct val="90000"/>
            </a:lnSpc>
            <a:spcBef>
              <a:spcPct val="0"/>
            </a:spcBef>
            <a:spcAft>
              <a:spcPct val="35000"/>
            </a:spcAft>
            <a:buNone/>
          </a:pPr>
          <a:r>
            <a:rPr lang="en-US" sz="1400" kern="1200"/>
            <a:t>Collapsing Hierarchies and Dissolving Dichotomies in Higher Education through Subject Specific Communities of Practice </a:t>
          </a:r>
        </a:p>
      </dsp:txBody>
      <dsp:txXfrm>
        <a:off x="2758817" y="573182"/>
        <a:ext cx="2241239" cy="1344743"/>
      </dsp:txXfrm>
    </dsp:sp>
    <dsp:sp modelId="{E6A9E8BF-F563-426D-B18F-6C102DA8C81B}">
      <dsp:nvSpPr>
        <dsp:cNvPr id="0" name=""/>
        <dsp:cNvSpPr/>
      </dsp:nvSpPr>
      <dsp:spPr>
        <a:xfrm>
          <a:off x="7754982" y="1199834"/>
          <a:ext cx="484885" cy="91440"/>
        </a:xfrm>
        <a:custGeom>
          <a:avLst/>
          <a:gdLst/>
          <a:ahLst/>
          <a:cxnLst/>
          <a:rect l="0" t="0" r="0" b="0"/>
          <a:pathLst>
            <a:path>
              <a:moveTo>
                <a:pt x="0" y="45720"/>
              </a:moveTo>
              <a:lnTo>
                <a:pt x="484885" y="45720"/>
              </a:lnTo>
            </a:path>
          </a:pathLst>
        </a:custGeom>
        <a:noFill/>
        <a:ln w="6350" cap="flat" cmpd="sng" algn="ctr">
          <a:solidFill>
            <a:schemeClr val="accent2">
              <a:hueOff val="2122154"/>
              <a:satOff val="3600"/>
              <a:lumOff val="-13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984537" y="1242976"/>
        <a:ext cx="25774" cy="5154"/>
      </dsp:txXfrm>
    </dsp:sp>
    <dsp:sp modelId="{1B1F3618-60D7-40C2-A9C3-05968FE7D661}">
      <dsp:nvSpPr>
        <dsp:cNvPr id="0" name=""/>
        <dsp:cNvSpPr/>
      </dsp:nvSpPr>
      <dsp:spPr>
        <a:xfrm>
          <a:off x="5515542" y="573182"/>
          <a:ext cx="2241239" cy="1344743"/>
        </a:xfrm>
        <a:prstGeom prst="rect">
          <a:avLst/>
        </a:prstGeom>
        <a:solidFill>
          <a:schemeClr val="accent2">
            <a:hueOff val="1818989"/>
            <a:satOff val="3086"/>
            <a:lumOff val="-1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622300">
            <a:lnSpc>
              <a:spcPct val="90000"/>
            </a:lnSpc>
            <a:spcBef>
              <a:spcPct val="0"/>
            </a:spcBef>
            <a:spcAft>
              <a:spcPct val="35000"/>
            </a:spcAft>
            <a:buNone/>
          </a:pPr>
          <a:r>
            <a:rPr lang="en-GB" sz="1400" kern="1200"/>
            <a:t>Investigate working relationships between two groups of staff at University</a:t>
          </a:r>
          <a:endParaRPr lang="en-US" sz="1400" kern="1200" dirty="0"/>
        </a:p>
      </dsp:txBody>
      <dsp:txXfrm>
        <a:off x="5515542" y="573182"/>
        <a:ext cx="2241239" cy="1344743"/>
      </dsp:txXfrm>
    </dsp:sp>
    <dsp:sp modelId="{0397EEEC-4531-4945-9ED4-B73360D3E73B}">
      <dsp:nvSpPr>
        <dsp:cNvPr id="0" name=""/>
        <dsp:cNvSpPr/>
      </dsp:nvSpPr>
      <dsp:spPr>
        <a:xfrm>
          <a:off x="1122712" y="1916126"/>
          <a:ext cx="8270175" cy="484885"/>
        </a:xfrm>
        <a:custGeom>
          <a:avLst/>
          <a:gdLst/>
          <a:ahLst/>
          <a:cxnLst/>
          <a:rect l="0" t="0" r="0" b="0"/>
          <a:pathLst>
            <a:path>
              <a:moveTo>
                <a:pt x="8270175" y="0"/>
              </a:moveTo>
              <a:lnTo>
                <a:pt x="8270175" y="259542"/>
              </a:lnTo>
              <a:lnTo>
                <a:pt x="0" y="259542"/>
              </a:lnTo>
              <a:lnTo>
                <a:pt x="0" y="484885"/>
              </a:lnTo>
            </a:path>
          </a:pathLst>
        </a:custGeom>
        <a:noFill/>
        <a:ln w="6350" cap="flat" cmpd="sng" algn="ctr">
          <a:solidFill>
            <a:schemeClr val="accent2">
              <a:hueOff val="3183231"/>
              <a:satOff val="5400"/>
              <a:lumOff val="-19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50644" y="2155991"/>
        <a:ext cx="414311" cy="5154"/>
      </dsp:txXfrm>
    </dsp:sp>
    <dsp:sp modelId="{29C007F1-9AD1-4324-BB74-76560EBA1C3C}">
      <dsp:nvSpPr>
        <dsp:cNvPr id="0" name=""/>
        <dsp:cNvSpPr/>
      </dsp:nvSpPr>
      <dsp:spPr>
        <a:xfrm>
          <a:off x="8272267" y="573182"/>
          <a:ext cx="2241239" cy="1344743"/>
        </a:xfrm>
        <a:prstGeom prst="rect">
          <a:avLst/>
        </a:prstGeom>
        <a:solidFill>
          <a:schemeClr val="accent2">
            <a:hueOff val="2728483"/>
            <a:satOff val="4629"/>
            <a:lumOff val="-1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622300">
            <a:lnSpc>
              <a:spcPct val="90000"/>
            </a:lnSpc>
            <a:spcBef>
              <a:spcPct val="0"/>
            </a:spcBef>
            <a:spcAft>
              <a:spcPct val="35000"/>
            </a:spcAft>
            <a:buNone/>
          </a:pPr>
          <a:r>
            <a:rPr lang="en-US" sz="1400" kern="1200" dirty="0"/>
            <a:t>Exploring</a:t>
          </a:r>
          <a:r>
            <a:rPr lang="en-US" sz="1400" kern="1200" baseline="0" dirty="0"/>
            <a:t> Subject Specific Communities of Practice due to University structure</a:t>
          </a:r>
          <a:endParaRPr lang="en-US" sz="1400" kern="1200" dirty="0"/>
        </a:p>
      </dsp:txBody>
      <dsp:txXfrm>
        <a:off x="8272267" y="573182"/>
        <a:ext cx="2241239" cy="1344743"/>
      </dsp:txXfrm>
    </dsp:sp>
    <dsp:sp modelId="{F2D0702B-1F88-49E1-836E-4ED8507799ED}">
      <dsp:nvSpPr>
        <dsp:cNvPr id="0" name=""/>
        <dsp:cNvSpPr/>
      </dsp:nvSpPr>
      <dsp:spPr>
        <a:xfrm>
          <a:off x="2241532" y="3060063"/>
          <a:ext cx="484885" cy="91440"/>
        </a:xfrm>
        <a:custGeom>
          <a:avLst/>
          <a:gdLst/>
          <a:ahLst/>
          <a:cxnLst/>
          <a:rect l="0" t="0" r="0" b="0"/>
          <a:pathLst>
            <a:path>
              <a:moveTo>
                <a:pt x="0" y="45720"/>
              </a:moveTo>
              <a:lnTo>
                <a:pt x="484885" y="45720"/>
              </a:lnTo>
            </a:path>
          </a:pathLst>
        </a:custGeom>
        <a:noFill/>
        <a:ln w="6350" cap="flat" cmpd="sng" algn="ctr">
          <a:solidFill>
            <a:schemeClr val="accent2">
              <a:hueOff val="4244308"/>
              <a:satOff val="7200"/>
              <a:lumOff val="-26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471087" y="3103206"/>
        <a:ext cx="25774" cy="5154"/>
      </dsp:txXfrm>
    </dsp:sp>
    <dsp:sp modelId="{9911ADC8-EEC7-45D5-9762-6A682EB797A2}">
      <dsp:nvSpPr>
        <dsp:cNvPr id="0" name=""/>
        <dsp:cNvSpPr/>
      </dsp:nvSpPr>
      <dsp:spPr>
        <a:xfrm>
          <a:off x="2092" y="2433411"/>
          <a:ext cx="2241239" cy="1344743"/>
        </a:xfrm>
        <a:prstGeom prst="rect">
          <a:avLst/>
        </a:prstGeom>
        <a:solidFill>
          <a:schemeClr val="accent2">
            <a:hueOff val="3637978"/>
            <a:satOff val="6171"/>
            <a:lumOff val="-2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622300">
            <a:lnSpc>
              <a:spcPct val="90000"/>
            </a:lnSpc>
            <a:spcBef>
              <a:spcPct val="0"/>
            </a:spcBef>
            <a:spcAft>
              <a:spcPct val="35000"/>
            </a:spcAft>
            <a:buNone/>
          </a:pPr>
          <a:r>
            <a:rPr lang="en-GB" sz="1400" kern="1200"/>
            <a:t>Looking at the language and interactions between the two groups of staff</a:t>
          </a:r>
          <a:endParaRPr lang="en-US" sz="1400" kern="1200" dirty="0"/>
        </a:p>
      </dsp:txBody>
      <dsp:txXfrm>
        <a:off x="2092" y="2433411"/>
        <a:ext cx="2241239" cy="1344743"/>
      </dsp:txXfrm>
    </dsp:sp>
    <dsp:sp modelId="{54238B78-E6AE-4BA0-B0EC-7FA347B17C42}">
      <dsp:nvSpPr>
        <dsp:cNvPr id="0" name=""/>
        <dsp:cNvSpPr/>
      </dsp:nvSpPr>
      <dsp:spPr>
        <a:xfrm>
          <a:off x="4998257" y="3060063"/>
          <a:ext cx="484885" cy="91440"/>
        </a:xfrm>
        <a:custGeom>
          <a:avLst/>
          <a:gdLst/>
          <a:ahLst/>
          <a:cxnLst/>
          <a:rect l="0" t="0" r="0" b="0"/>
          <a:pathLst>
            <a:path>
              <a:moveTo>
                <a:pt x="0" y="45720"/>
              </a:moveTo>
              <a:lnTo>
                <a:pt x="484885" y="45720"/>
              </a:lnTo>
            </a:path>
          </a:pathLst>
        </a:custGeom>
        <a:noFill/>
        <a:ln w="6350" cap="flat" cmpd="sng" algn="ctr">
          <a:solidFill>
            <a:schemeClr val="accent2">
              <a:hueOff val="5305384"/>
              <a:satOff val="9000"/>
              <a:lumOff val="-32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27812" y="3103206"/>
        <a:ext cx="25774" cy="5154"/>
      </dsp:txXfrm>
    </dsp:sp>
    <dsp:sp modelId="{A1548EB8-E284-44BC-8FAE-F9E33146F77E}">
      <dsp:nvSpPr>
        <dsp:cNvPr id="0" name=""/>
        <dsp:cNvSpPr/>
      </dsp:nvSpPr>
      <dsp:spPr>
        <a:xfrm>
          <a:off x="2758817" y="2433411"/>
          <a:ext cx="2241239" cy="1344743"/>
        </a:xfrm>
        <a:prstGeom prst="rect">
          <a:avLst/>
        </a:prstGeom>
        <a:solidFill>
          <a:schemeClr val="accent2">
            <a:hueOff val="4547472"/>
            <a:satOff val="7714"/>
            <a:lumOff val="-2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622300">
            <a:lnSpc>
              <a:spcPct val="90000"/>
            </a:lnSpc>
            <a:spcBef>
              <a:spcPct val="0"/>
            </a:spcBef>
            <a:spcAft>
              <a:spcPct val="35000"/>
            </a:spcAft>
            <a:buNone/>
          </a:pPr>
          <a:r>
            <a:rPr lang="en-US" sz="1400" kern="1200" dirty="0"/>
            <a:t>Role of hierarchy and leadership</a:t>
          </a:r>
        </a:p>
      </dsp:txBody>
      <dsp:txXfrm>
        <a:off x="2758817" y="2433411"/>
        <a:ext cx="2241239" cy="1344743"/>
      </dsp:txXfrm>
    </dsp:sp>
    <dsp:sp modelId="{31E8EA9B-4F14-45A2-B871-03DDF7DA21FA}">
      <dsp:nvSpPr>
        <dsp:cNvPr id="0" name=""/>
        <dsp:cNvSpPr/>
      </dsp:nvSpPr>
      <dsp:spPr>
        <a:xfrm>
          <a:off x="7754982" y="3060063"/>
          <a:ext cx="484885" cy="91440"/>
        </a:xfrm>
        <a:custGeom>
          <a:avLst/>
          <a:gdLst/>
          <a:ahLst/>
          <a:cxnLst/>
          <a:rect l="0" t="0" r="0" b="0"/>
          <a:pathLst>
            <a:path>
              <a:moveTo>
                <a:pt x="0" y="45720"/>
              </a:moveTo>
              <a:lnTo>
                <a:pt x="484885" y="45720"/>
              </a:lnTo>
            </a:path>
          </a:pathLst>
        </a:custGeom>
        <a:noFill/>
        <a:ln w="6350" cap="flat" cmpd="sng" algn="ctr">
          <a:solidFill>
            <a:schemeClr val="accent2">
              <a:hueOff val="6366461"/>
              <a:satOff val="10800"/>
              <a:lumOff val="-39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984537" y="3103206"/>
        <a:ext cx="25774" cy="5154"/>
      </dsp:txXfrm>
    </dsp:sp>
    <dsp:sp modelId="{DFE31A97-9C2C-4DDB-A95A-44CDE4729B75}">
      <dsp:nvSpPr>
        <dsp:cNvPr id="0" name=""/>
        <dsp:cNvSpPr/>
      </dsp:nvSpPr>
      <dsp:spPr>
        <a:xfrm>
          <a:off x="5515542" y="2433411"/>
          <a:ext cx="2241239" cy="1344743"/>
        </a:xfrm>
        <a:prstGeom prst="rect">
          <a:avLst/>
        </a:prstGeom>
        <a:solidFill>
          <a:schemeClr val="accent2">
            <a:hueOff val="5456967"/>
            <a:satOff val="9257"/>
            <a:lumOff val="-3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622300">
            <a:lnSpc>
              <a:spcPct val="90000"/>
            </a:lnSpc>
            <a:spcBef>
              <a:spcPct val="0"/>
            </a:spcBef>
            <a:spcAft>
              <a:spcPct val="35000"/>
            </a:spcAft>
            <a:buNone/>
          </a:pPr>
          <a:r>
            <a:rPr lang="en-US" sz="1400" kern="1200" dirty="0"/>
            <a:t>How could improvements be made to working relationships?</a:t>
          </a:r>
        </a:p>
      </dsp:txBody>
      <dsp:txXfrm>
        <a:off x="5515542" y="2433411"/>
        <a:ext cx="2241239" cy="1344743"/>
      </dsp:txXfrm>
    </dsp:sp>
    <dsp:sp modelId="{13A674DB-4AAA-4C6E-8AAD-3FFA00418E72}">
      <dsp:nvSpPr>
        <dsp:cNvPr id="0" name=""/>
        <dsp:cNvSpPr/>
      </dsp:nvSpPr>
      <dsp:spPr>
        <a:xfrm>
          <a:off x="8272267" y="2433411"/>
          <a:ext cx="2241239" cy="1344743"/>
        </a:xfrm>
        <a:prstGeom prst="rect">
          <a:avLst/>
        </a:prstGeom>
        <a:solidFill>
          <a:schemeClr val="accent2">
            <a:hueOff val="6366461"/>
            <a:satOff val="10800"/>
            <a:lumOff val="-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622300">
            <a:lnSpc>
              <a:spcPct val="90000"/>
            </a:lnSpc>
            <a:spcBef>
              <a:spcPct val="0"/>
            </a:spcBef>
            <a:spcAft>
              <a:spcPct val="35000"/>
            </a:spcAft>
            <a:buNone/>
          </a:pPr>
          <a:r>
            <a:rPr lang="en-US" sz="1400" kern="1200"/>
            <a:t>Researcher was member of staff at University and in addition was sole researcher</a:t>
          </a:r>
          <a:endParaRPr lang="en-US" sz="1400" kern="1200" dirty="0"/>
        </a:p>
      </dsp:txBody>
      <dsp:txXfrm>
        <a:off x="8272267" y="2433411"/>
        <a:ext cx="2241239" cy="13447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B0CE22-9AE9-455D-89C6-A9E6D8E91F94}">
      <dsp:nvSpPr>
        <dsp:cNvPr id="0" name=""/>
        <dsp:cNvSpPr/>
      </dsp:nvSpPr>
      <dsp:spPr>
        <a:xfrm>
          <a:off x="1283" y="673807"/>
          <a:ext cx="5006206" cy="300372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US" sz="4900" kern="1200"/>
            <a:t>Insider Research and being an insider researcher</a:t>
          </a:r>
        </a:p>
      </dsp:txBody>
      <dsp:txXfrm>
        <a:off x="1283" y="673807"/>
        <a:ext cx="5006206" cy="3003723"/>
      </dsp:txXfrm>
    </dsp:sp>
    <dsp:sp modelId="{EE0A8B70-0E2C-41A8-AFA9-412C512BB41A}">
      <dsp:nvSpPr>
        <dsp:cNvPr id="0" name=""/>
        <dsp:cNvSpPr/>
      </dsp:nvSpPr>
      <dsp:spPr>
        <a:xfrm>
          <a:off x="5508110" y="673807"/>
          <a:ext cx="5006206" cy="300372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US" sz="4900" kern="1200"/>
            <a:t>Literature underpinning insider research</a:t>
          </a:r>
        </a:p>
      </dsp:txBody>
      <dsp:txXfrm>
        <a:off x="5508110" y="673807"/>
        <a:ext cx="5006206" cy="30037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0B379F-7314-469F-99B9-463E5D5065FD}">
      <dsp:nvSpPr>
        <dsp:cNvPr id="0" name=""/>
        <dsp:cNvSpPr/>
      </dsp:nvSpPr>
      <dsp:spPr>
        <a:xfrm>
          <a:off x="1160" y="801186"/>
          <a:ext cx="4224647" cy="211232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965" tIns="67310" rIns="100965" bIns="67310" numCol="1" spcCol="1270" anchor="ctr" anchorCtr="0">
          <a:noAutofit/>
        </a:bodyPr>
        <a:lstStyle/>
        <a:p>
          <a:pPr marL="0" lvl="0" indent="0" algn="ctr" defTabSz="2355850">
            <a:lnSpc>
              <a:spcPct val="90000"/>
            </a:lnSpc>
            <a:spcBef>
              <a:spcPct val="0"/>
            </a:spcBef>
            <a:spcAft>
              <a:spcPct val="35000"/>
            </a:spcAft>
            <a:buNone/>
          </a:pPr>
          <a:r>
            <a:rPr lang="en-US" sz="5300" kern="1200"/>
            <a:t>Power Differences</a:t>
          </a:r>
        </a:p>
      </dsp:txBody>
      <dsp:txXfrm>
        <a:off x="63028" y="863054"/>
        <a:ext cx="4100911" cy="1988587"/>
      </dsp:txXfrm>
    </dsp:sp>
    <dsp:sp modelId="{8775D40D-3FE5-4764-A1AB-F61F21B9A9DB}">
      <dsp:nvSpPr>
        <dsp:cNvPr id="0" name=""/>
        <dsp:cNvSpPr/>
      </dsp:nvSpPr>
      <dsp:spPr>
        <a:xfrm>
          <a:off x="5281969" y="801186"/>
          <a:ext cx="4224647" cy="2112323"/>
        </a:xfrm>
        <a:prstGeom prst="roundRect">
          <a:avLst>
            <a:gd name="adj" fmla="val 10000"/>
          </a:avLst>
        </a:prstGeom>
        <a:solidFill>
          <a:schemeClr val="accent2">
            <a:hueOff val="6366461"/>
            <a:satOff val="10800"/>
            <a:lumOff val="-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965" tIns="67310" rIns="100965" bIns="67310" numCol="1" spcCol="1270" anchor="ctr" anchorCtr="0">
          <a:noAutofit/>
        </a:bodyPr>
        <a:lstStyle/>
        <a:p>
          <a:pPr marL="0" lvl="0" indent="0" algn="ctr" defTabSz="2355850">
            <a:lnSpc>
              <a:spcPct val="90000"/>
            </a:lnSpc>
            <a:spcBef>
              <a:spcPct val="0"/>
            </a:spcBef>
            <a:spcAft>
              <a:spcPct val="35000"/>
            </a:spcAft>
            <a:buNone/>
          </a:pPr>
          <a:r>
            <a:rPr lang="en-US" sz="5300" kern="1200"/>
            <a:t>Interpretation Bias</a:t>
          </a:r>
        </a:p>
      </dsp:txBody>
      <dsp:txXfrm>
        <a:off x="5343837" y="863054"/>
        <a:ext cx="4100911" cy="1988587"/>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780FEFF-2F9D-493A-8ACE-9A41243A6F44}" type="datetimeFigureOut">
              <a:rPr lang="en-US"/>
              <a:t>3/1/2023</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D21DB2FE-FEC5-4CD0-925E-6B1727B19ECF}" type="slidenum">
              <a:rPr lang="en-US"/>
              <a:t>‹#›</a:t>
            </a:fld>
            <a:endParaRPr lang="en-US"/>
          </a:p>
        </p:txBody>
      </p:sp>
    </p:spTree>
    <p:extLst>
      <p:ext uri="{BB962C8B-B14F-4D97-AF65-F5344CB8AC3E}">
        <p14:creationId xmlns:p14="http://schemas.microsoft.com/office/powerpoint/2010/main" val="2340469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66ACD6E-012F-497F-A90C-2CC4C422E24F}" type="slidenum">
              <a:rPr lang="en-GB" smtClean="0"/>
              <a:t>1</a:t>
            </a:fld>
            <a:endParaRPr lang="en-GB"/>
          </a:p>
        </p:txBody>
      </p:sp>
    </p:spTree>
    <p:extLst>
      <p:ext uri="{BB962C8B-B14F-4D97-AF65-F5344CB8AC3E}">
        <p14:creationId xmlns:p14="http://schemas.microsoft.com/office/powerpoint/2010/main" val="21598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Due to the working relationships with the staff would be classed as total insider due to the experiences and nature of role working with the members of staff both support and academic staff.</a:t>
            </a:r>
          </a:p>
        </p:txBody>
      </p:sp>
      <p:sp>
        <p:nvSpPr>
          <p:cNvPr id="4" name="Slide Number Placeholder 3"/>
          <p:cNvSpPr>
            <a:spLocks noGrp="1"/>
          </p:cNvSpPr>
          <p:nvPr>
            <p:ph type="sldNum" sz="quarter" idx="5"/>
          </p:nvPr>
        </p:nvSpPr>
        <p:spPr/>
        <p:txBody>
          <a:bodyPr/>
          <a:lstStyle/>
          <a:p>
            <a:fld id="{D21DB2FE-FEC5-4CD0-925E-6B1727B19ECF}" type="slidenum">
              <a:rPr lang="en-US"/>
              <a:t>5</a:t>
            </a:fld>
            <a:endParaRPr lang="en-US"/>
          </a:p>
        </p:txBody>
      </p:sp>
    </p:spTree>
    <p:extLst>
      <p:ext uri="{BB962C8B-B14F-4D97-AF65-F5344CB8AC3E}">
        <p14:creationId xmlns:p14="http://schemas.microsoft.com/office/powerpoint/2010/main" val="2922156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Due to the working relationships with the staff would be classed as total insider due to the experiences and nature of role working with the members of staff both support and academic staff.</a:t>
            </a:r>
          </a:p>
        </p:txBody>
      </p:sp>
      <p:sp>
        <p:nvSpPr>
          <p:cNvPr id="4" name="Slide Number Placeholder 3"/>
          <p:cNvSpPr>
            <a:spLocks noGrp="1"/>
          </p:cNvSpPr>
          <p:nvPr>
            <p:ph type="sldNum" sz="quarter" idx="5"/>
          </p:nvPr>
        </p:nvSpPr>
        <p:spPr/>
        <p:txBody>
          <a:bodyPr/>
          <a:lstStyle/>
          <a:p>
            <a:fld id="{D21DB2FE-FEC5-4CD0-925E-6B1727B19ECF}" type="slidenum">
              <a:rPr lang="en-US"/>
              <a:t>6</a:t>
            </a:fld>
            <a:endParaRPr lang="en-US"/>
          </a:p>
        </p:txBody>
      </p:sp>
    </p:spTree>
    <p:extLst>
      <p:ext uri="{BB962C8B-B14F-4D97-AF65-F5344CB8AC3E}">
        <p14:creationId xmlns:p14="http://schemas.microsoft.com/office/powerpoint/2010/main" val="2032171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An insider knows how the institution operates who they can contact and pressures of the </a:t>
            </a:r>
            <a:r>
              <a:rPr lang="en-US" err="1">
                <a:cs typeface="Calibri"/>
              </a:rPr>
              <a:t>organisation</a:t>
            </a:r>
            <a:r>
              <a:rPr lang="en-US">
                <a:cs typeface="Calibri"/>
              </a:rPr>
              <a:t>.</a:t>
            </a:r>
          </a:p>
        </p:txBody>
      </p:sp>
      <p:sp>
        <p:nvSpPr>
          <p:cNvPr id="4" name="Slide Number Placeholder 3"/>
          <p:cNvSpPr>
            <a:spLocks noGrp="1"/>
          </p:cNvSpPr>
          <p:nvPr>
            <p:ph type="sldNum" sz="quarter" idx="5"/>
          </p:nvPr>
        </p:nvSpPr>
        <p:spPr/>
        <p:txBody>
          <a:bodyPr/>
          <a:lstStyle/>
          <a:p>
            <a:fld id="{D21DB2FE-FEC5-4CD0-925E-6B1727B19ECF}" type="slidenum">
              <a:rPr lang="en-US"/>
              <a:t>7</a:t>
            </a:fld>
            <a:endParaRPr lang="en-US"/>
          </a:p>
        </p:txBody>
      </p:sp>
    </p:spTree>
    <p:extLst>
      <p:ext uri="{BB962C8B-B14F-4D97-AF65-F5344CB8AC3E}">
        <p14:creationId xmlns:p14="http://schemas.microsoft.com/office/powerpoint/2010/main" val="3997916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EF16B88-6C90-824A-AD2E-F30B4CA5B3D5}" type="slidenum">
              <a:rPr lang="en-US" smtClean="0"/>
              <a:t>16</a:t>
            </a:fld>
            <a:endParaRPr lang="en-US"/>
          </a:p>
        </p:txBody>
      </p:sp>
    </p:spTree>
    <p:extLst>
      <p:ext uri="{BB962C8B-B14F-4D97-AF65-F5344CB8AC3E}">
        <p14:creationId xmlns:p14="http://schemas.microsoft.com/office/powerpoint/2010/main" val="1363047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33543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2235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2347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4A2F25F-E41B-4F48-9101-553F73C175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866F87-6CEB-4B46-9711-F1E05162194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751FFA-B250-BE40-BF90-0574C405F4E1}"/>
              </a:ext>
            </a:extLst>
          </p:cNvPr>
          <p:cNvSpPr>
            <a:spLocks noGrp="1"/>
          </p:cNvSpPr>
          <p:nvPr>
            <p:ph type="dt" sz="half" idx="10"/>
          </p:nvPr>
        </p:nvSpPr>
        <p:spPr/>
        <p:txBody>
          <a:bodyPr/>
          <a:lstStyle/>
          <a:p>
            <a:fld id="{2C0BADFC-59FC-454A-B33D-5EE282089226}" type="datetimeFigureOut">
              <a:rPr lang="en-US" smtClean="0"/>
              <a:t>3/1/2023</a:t>
            </a:fld>
            <a:endParaRPr lang="en-US"/>
          </a:p>
        </p:txBody>
      </p:sp>
      <p:sp>
        <p:nvSpPr>
          <p:cNvPr id="5" name="Footer Placeholder 4">
            <a:extLst>
              <a:ext uri="{FF2B5EF4-FFF2-40B4-BE49-F238E27FC236}">
                <a16:creationId xmlns:a16="http://schemas.microsoft.com/office/drawing/2014/main" id="{8606C4F6-1B31-AD46-9B1B-8E4449D111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A380A6-85B0-E242-950E-EFAE38E2980C}"/>
              </a:ext>
            </a:extLst>
          </p:cNvPr>
          <p:cNvSpPr>
            <a:spLocks noGrp="1"/>
          </p:cNvSpPr>
          <p:nvPr>
            <p:ph type="sldNum" sz="quarter" idx="12"/>
          </p:nvPr>
        </p:nvSpPr>
        <p:spPr/>
        <p:txBody>
          <a:bodyPr/>
          <a:lstStyle/>
          <a:p>
            <a:fld id="{3EEEE32C-DBB6-EF42-8A16-DA5BA02BD228}" type="slidenum">
              <a:rPr lang="en-US" smtClean="0"/>
              <a:t>‹#›</a:t>
            </a:fld>
            <a:endParaRPr lang="en-US"/>
          </a:p>
        </p:txBody>
      </p:sp>
    </p:spTree>
    <p:extLst>
      <p:ext uri="{BB962C8B-B14F-4D97-AF65-F5344CB8AC3E}">
        <p14:creationId xmlns:p14="http://schemas.microsoft.com/office/powerpoint/2010/main" val="3951545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AAD7ECF-F4AD-7C49-8564-F1C95E475509}"/>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8729AEAD-50F4-EB46-AB00-9BA2BFEDEA4E}"/>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4E6F19-87EF-5842-B83A-5E8D8643C497}"/>
              </a:ext>
            </a:extLst>
          </p:cNvPr>
          <p:cNvSpPr>
            <a:spLocks noGrp="1"/>
          </p:cNvSpPr>
          <p:nvPr>
            <p:ph type="dt" sz="half" idx="10"/>
          </p:nvPr>
        </p:nvSpPr>
        <p:spPr/>
        <p:txBody>
          <a:bodyPr/>
          <a:lstStyle/>
          <a:p>
            <a:fld id="{2C0BADFC-59FC-454A-B33D-5EE282089226}" type="datetimeFigureOut">
              <a:rPr lang="en-US" smtClean="0"/>
              <a:t>3/1/2023</a:t>
            </a:fld>
            <a:endParaRPr lang="en-US"/>
          </a:p>
        </p:txBody>
      </p:sp>
      <p:sp>
        <p:nvSpPr>
          <p:cNvPr id="5" name="Footer Placeholder 4">
            <a:extLst>
              <a:ext uri="{FF2B5EF4-FFF2-40B4-BE49-F238E27FC236}">
                <a16:creationId xmlns:a16="http://schemas.microsoft.com/office/drawing/2014/main" id="{5C6506BE-9A6C-4345-B7DF-F9DFF9C0D5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85A36-C462-094D-A22F-7BD0A93FCC3E}"/>
              </a:ext>
            </a:extLst>
          </p:cNvPr>
          <p:cNvSpPr>
            <a:spLocks noGrp="1"/>
          </p:cNvSpPr>
          <p:nvPr>
            <p:ph type="sldNum" sz="quarter" idx="12"/>
          </p:nvPr>
        </p:nvSpPr>
        <p:spPr/>
        <p:txBody>
          <a:bodyPr/>
          <a:lstStyle/>
          <a:p>
            <a:fld id="{3EEEE32C-DBB6-EF42-8A16-DA5BA02BD228}" type="slidenum">
              <a:rPr lang="en-US" smtClean="0"/>
              <a:t>‹#›</a:t>
            </a:fld>
            <a:endParaRPr lang="en-US"/>
          </a:p>
        </p:txBody>
      </p:sp>
    </p:spTree>
    <p:extLst>
      <p:ext uri="{BB962C8B-B14F-4D97-AF65-F5344CB8AC3E}">
        <p14:creationId xmlns:p14="http://schemas.microsoft.com/office/powerpoint/2010/main" val="2628803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732667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88364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78654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81355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57797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7637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04982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54230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123170035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EBB646-53F5-4B4C-B568-6ED91CA866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BCE1AB-D4AB-A043-BC3F-7545093580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91040F-F073-024F-AF51-DFDE5464E7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0BADFC-59FC-454A-B33D-5EE282089226}" type="datetimeFigureOut">
              <a:rPr lang="en-US" smtClean="0"/>
              <a:t>3/1/2023</a:t>
            </a:fld>
            <a:endParaRPr lang="en-US"/>
          </a:p>
        </p:txBody>
      </p:sp>
      <p:sp>
        <p:nvSpPr>
          <p:cNvPr id="5" name="Footer Placeholder 4">
            <a:extLst>
              <a:ext uri="{FF2B5EF4-FFF2-40B4-BE49-F238E27FC236}">
                <a16:creationId xmlns:a16="http://schemas.microsoft.com/office/drawing/2014/main" id="{630E1F43-A2D9-F648-9B28-14AE549E0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F7D5BE-B6DA-9C42-B7F6-89DC2C752B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EE32C-DBB6-EF42-8A16-DA5BA02BD228}" type="slidenum">
              <a:rPr lang="en-US" smtClean="0"/>
              <a:t>‹#›</a:t>
            </a:fld>
            <a:endParaRPr lang="en-US"/>
          </a:p>
        </p:txBody>
      </p:sp>
    </p:spTree>
    <p:extLst>
      <p:ext uri="{BB962C8B-B14F-4D97-AF65-F5344CB8AC3E}">
        <p14:creationId xmlns:p14="http://schemas.microsoft.com/office/powerpoint/2010/main" val="3134257883"/>
      </p:ext>
    </p:extLst>
  </p:cSld>
  <p:clrMap bg1="lt1" tx1="dk1" bg2="lt2" tx2="dk2" accent1="accent1" accent2="accent2" accent3="accent3" accent4="accent4" accent5="accent5" accent6="accent6" hlink="hlink" folHlink="folHlink"/>
  <p:sldLayoutIdLst>
    <p:sldLayoutId id="2147483650" r:id="rId1"/>
    <p:sldLayoutId id="2147483649" r:id="rId2"/>
  </p:sldLayoutIdLst>
  <p:txStyles>
    <p:titleStyle>
      <a:lvl1pPr algn="l" defTabSz="914400" rtl="0" eaLnBrk="1" latinLnBrk="0" hangingPunct="1">
        <a:lnSpc>
          <a:spcPct val="90000"/>
        </a:lnSpc>
        <a:spcBef>
          <a:spcPct val="0"/>
        </a:spcBef>
        <a:buNone/>
        <a:defRPr sz="4400" b="1" kern="120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hyperlink" Target="http://nsuworks.nova.edu/tqr/vol13/iss3/9"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0181"/>
            <a:ext cx="12192000" cy="2565808"/>
          </a:xfrm>
        </p:spPr>
        <p:txBody>
          <a:bodyPr>
            <a:noAutofit/>
          </a:bodyPr>
          <a:lstStyle/>
          <a:p>
            <a:br>
              <a:rPr lang="en-GB" sz="4000" b="1" dirty="0"/>
            </a:br>
            <a:br>
              <a:rPr lang="en-GB" sz="7200" dirty="0"/>
            </a:br>
            <a:r>
              <a:rPr lang="en-GB" sz="2800" dirty="0">
                <a:solidFill>
                  <a:srgbClr val="FF9966"/>
                </a:solidFill>
              </a:rPr>
              <a:t> </a:t>
            </a:r>
            <a:br>
              <a:rPr lang="en-GB" sz="2800" dirty="0"/>
            </a:br>
            <a:endParaRPr lang="en-GB" sz="4400" dirty="0">
              <a:solidFill>
                <a:schemeClr val="bg2"/>
              </a:solidFill>
              <a:cs typeface="Calibri Light"/>
            </a:endParaRPr>
          </a:p>
        </p:txBody>
      </p:sp>
      <p:sp>
        <p:nvSpPr>
          <p:cNvPr id="3" name="Subtitle 2"/>
          <p:cNvSpPr>
            <a:spLocks noGrp="1"/>
          </p:cNvSpPr>
          <p:nvPr>
            <p:ph type="subTitle" idx="1"/>
          </p:nvPr>
        </p:nvSpPr>
        <p:spPr>
          <a:xfrm>
            <a:off x="539647" y="3429000"/>
            <a:ext cx="11212642" cy="2138124"/>
          </a:xfrm>
        </p:spPr>
        <p:txBody>
          <a:bodyPr vert="horz" lIns="91440" tIns="45720" rIns="91440" bIns="45720" rtlCol="0" anchor="t">
            <a:noAutofit/>
          </a:bodyPr>
          <a:lstStyle/>
          <a:p>
            <a:endParaRPr lang="en-GB" sz="3600" b="1" i="1" dirty="0">
              <a:solidFill>
                <a:srgbClr val="FF66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r>
              <a:rPr lang="en-GB" sz="3600" b="1" i="1" dirty="0">
                <a:effectLst>
                  <a:outerShdw blurRad="38100" dist="38100" dir="2700000" algn="tl">
                    <a:srgbClr val="000000">
                      <a:alpha val="43137"/>
                    </a:srgbClr>
                  </a:outerShdw>
                </a:effectLst>
                <a:latin typeface="Calibri"/>
                <a:cs typeface="Calibri"/>
              </a:rPr>
              <a:t>Dr Deborah Bell</a:t>
            </a:r>
          </a:p>
        </p:txBody>
      </p:sp>
      <p:sp>
        <p:nvSpPr>
          <p:cNvPr id="4" name="TextBox 3">
            <a:extLst>
              <a:ext uri="{FF2B5EF4-FFF2-40B4-BE49-F238E27FC236}">
                <a16:creationId xmlns:a16="http://schemas.microsoft.com/office/drawing/2014/main" id="{5B38F2DC-7045-4F9F-881E-CE7DEEFBADB7}"/>
              </a:ext>
            </a:extLst>
          </p:cNvPr>
          <p:cNvSpPr txBox="1"/>
          <p:nvPr/>
        </p:nvSpPr>
        <p:spPr>
          <a:xfrm>
            <a:off x="684363" y="1130060"/>
            <a:ext cx="10737010"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600" dirty="0">
                <a:solidFill>
                  <a:schemeClr val="bg1"/>
                </a:solidFill>
                <a:latin typeface="Calibri Light"/>
              </a:rPr>
              <a:t>A Comparison of Insider Research experiences and Insider Research Literature</a:t>
            </a:r>
          </a:p>
          <a:p>
            <a:endParaRPr lang="en-GB" sz="3600" dirty="0">
              <a:solidFill>
                <a:schemeClr val="bg1"/>
              </a:solidFill>
              <a:latin typeface="Calibri Light"/>
            </a:endParaRPr>
          </a:p>
          <a:p>
            <a:endParaRPr lang="en-GB" sz="3600" dirty="0">
              <a:solidFill>
                <a:schemeClr val="bg1"/>
              </a:solidFill>
              <a:latin typeface="Calibri Light"/>
            </a:endParaRPr>
          </a:p>
          <a:p>
            <a:r>
              <a:rPr lang="en-GB" sz="3600" dirty="0">
                <a:solidFill>
                  <a:schemeClr val="bg1"/>
                </a:solidFill>
                <a:latin typeface="Calibri Light"/>
              </a:rPr>
              <a:t>INTED 2023</a:t>
            </a:r>
            <a:endParaRPr lang="en-US" sz="3600" dirty="0">
              <a:solidFill>
                <a:schemeClr val="bg1"/>
              </a:solidFill>
            </a:endParaRPr>
          </a:p>
        </p:txBody>
      </p:sp>
    </p:spTree>
    <p:extLst>
      <p:ext uri="{BB962C8B-B14F-4D97-AF65-F5344CB8AC3E}">
        <p14:creationId xmlns:p14="http://schemas.microsoft.com/office/powerpoint/2010/main" val="138659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Rectangle 6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itle 3">
            <a:extLst>
              <a:ext uri="{FF2B5EF4-FFF2-40B4-BE49-F238E27FC236}">
                <a16:creationId xmlns:a16="http://schemas.microsoft.com/office/drawing/2014/main" id="{467E889F-474D-6497-685C-B010EBC639ED}"/>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Themes and Findings from Systematic Review</a:t>
            </a:r>
          </a:p>
        </p:txBody>
      </p:sp>
      <p:sp>
        <p:nvSpPr>
          <p:cNvPr id="23" name="Content Placeholder 4">
            <a:extLst>
              <a:ext uri="{FF2B5EF4-FFF2-40B4-BE49-F238E27FC236}">
                <a16:creationId xmlns:a16="http://schemas.microsoft.com/office/drawing/2014/main" id="{27D0BE2C-DC42-FD83-0B75-D513CC9E116B}"/>
              </a:ext>
            </a:extLst>
          </p:cNvPr>
          <p:cNvSpPr>
            <a:spLocks noGrp="1"/>
          </p:cNvSpPr>
          <p:nvPr>
            <p:ph idx="1"/>
          </p:nvPr>
        </p:nvSpPr>
        <p:spPr>
          <a:xfrm>
            <a:off x="1367624" y="2490436"/>
            <a:ext cx="9708995" cy="3567173"/>
          </a:xfrm>
        </p:spPr>
        <p:txBody>
          <a:bodyPr anchor="ctr">
            <a:normAutofit/>
          </a:bodyPr>
          <a:lstStyle/>
          <a:p>
            <a:r>
              <a:rPr lang="en-US" sz="1700" dirty="0"/>
              <a:t>Benefits and Challenges</a:t>
            </a:r>
          </a:p>
          <a:p>
            <a:r>
              <a:rPr lang="en-US" sz="1700" dirty="0"/>
              <a:t>Bias</a:t>
            </a:r>
          </a:p>
          <a:p>
            <a:r>
              <a:rPr lang="en-US" sz="1700" dirty="0"/>
              <a:t>Express interest in responses</a:t>
            </a:r>
          </a:p>
          <a:p>
            <a:r>
              <a:rPr lang="en-US" sz="1700" dirty="0"/>
              <a:t>Interviewer was an “outsider”</a:t>
            </a:r>
          </a:p>
          <a:p>
            <a:r>
              <a:rPr lang="en-US" sz="1700" dirty="0"/>
              <a:t>Move along a continuum</a:t>
            </a:r>
          </a:p>
          <a:p>
            <a:r>
              <a:rPr lang="en-US" sz="1700" dirty="0"/>
              <a:t>Confidentiality </a:t>
            </a:r>
          </a:p>
          <a:p>
            <a:r>
              <a:rPr lang="en-US" sz="1700" dirty="0"/>
              <a:t>Power</a:t>
            </a:r>
          </a:p>
          <a:p>
            <a:r>
              <a:rPr lang="en-US" sz="1700" dirty="0"/>
              <a:t>Reflexivity</a:t>
            </a:r>
          </a:p>
          <a:p>
            <a:r>
              <a:rPr lang="en-US" sz="1700" dirty="0"/>
              <a:t>Tacit knowledge</a:t>
            </a:r>
          </a:p>
          <a:p>
            <a:r>
              <a:rPr lang="en-US" sz="1700" dirty="0"/>
              <a:t>Easy access</a:t>
            </a:r>
          </a:p>
        </p:txBody>
      </p:sp>
    </p:spTree>
    <p:extLst>
      <p:ext uri="{BB962C8B-B14F-4D97-AF65-F5344CB8AC3E}">
        <p14:creationId xmlns:p14="http://schemas.microsoft.com/office/powerpoint/2010/main" val="3312860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Rectangle 6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itle 3">
            <a:extLst>
              <a:ext uri="{FF2B5EF4-FFF2-40B4-BE49-F238E27FC236}">
                <a16:creationId xmlns:a16="http://schemas.microsoft.com/office/drawing/2014/main" id="{467E889F-474D-6497-685C-B010EBC639ED}"/>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Methodological Issues with Insider Research from Doctoral Study</a:t>
            </a:r>
          </a:p>
        </p:txBody>
      </p:sp>
      <p:sp>
        <p:nvSpPr>
          <p:cNvPr id="23" name="Content Placeholder 4">
            <a:extLst>
              <a:ext uri="{FF2B5EF4-FFF2-40B4-BE49-F238E27FC236}">
                <a16:creationId xmlns:a16="http://schemas.microsoft.com/office/drawing/2014/main" id="{27D0BE2C-DC42-FD83-0B75-D513CC9E116B}"/>
              </a:ext>
            </a:extLst>
          </p:cNvPr>
          <p:cNvSpPr>
            <a:spLocks noGrp="1"/>
          </p:cNvSpPr>
          <p:nvPr>
            <p:ph idx="1"/>
          </p:nvPr>
        </p:nvSpPr>
        <p:spPr>
          <a:xfrm>
            <a:off x="1367624" y="2490436"/>
            <a:ext cx="9708995" cy="3567173"/>
          </a:xfrm>
        </p:spPr>
        <p:txBody>
          <a:bodyPr anchor="ctr">
            <a:normAutofit/>
          </a:bodyPr>
          <a:lstStyle/>
          <a:p>
            <a:pPr marL="0" indent="0">
              <a:buNone/>
            </a:pPr>
            <a:r>
              <a:rPr lang="en-GB" sz="2000" b="1">
                <a:ea typeface="+mn-lt"/>
                <a:cs typeface="+mn-lt"/>
              </a:rPr>
              <a:t>Proximity and Shared Knowledge</a:t>
            </a:r>
            <a:endParaRPr lang="en-US" sz="2000">
              <a:ea typeface="+mn-lt"/>
              <a:cs typeface="+mn-lt"/>
            </a:endParaRPr>
          </a:p>
          <a:p>
            <a:pPr>
              <a:buFont typeface="Arial"/>
              <a:buChar char="•"/>
            </a:pPr>
            <a:r>
              <a:rPr lang="en-GB" sz="2000">
                <a:ea typeface="+mn-lt"/>
                <a:cs typeface="+mn-lt"/>
              </a:rPr>
              <a:t>Easier access granted to recipients and data collection less time consuming (Costley, Elliott and Gibbs, 2010)</a:t>
            </a:r>
            <a:endParaRPr lang="en-US" sz="2000">
              <a:ea typeface="+mn-lt"/>
              <a:cs typeface="+mn-lt"/>
            </a:endParaRPr>
          </a:p>
          <a:p>
            <a:pPr>
              <a:buFont typeface="Arial"/>
              <a:buChar char="•"/>
            </a:pPr>
            <a:r>
              <a:rPr lang="en-GB" sz="2000">
                <a:ea typeface="+mn-lt"/>
                <a:cs typeface="+mn-lt"/>
              </a:rPr>
              <a:t>Familiarity makes interviews more in depth (Hanson 2014)</a:t>
            </a:r>
            <a:endParaRPr lang="en-US" sz="2000">
              <a:ea typeface="+mn-lt"/>
              <a:cs typeface="+mn-lt"/>
            </a:endParaRPr>
          </a:p>
          <a:p>
            <a:pPr>
              <a:buFont typeface="Arial"/>
              <a:buChar char="•"/>
            </a:pPr>
            <a:r>
              <a:rPr lang="en-GB" sz="2000">
                <a:ea typeface="+mn-lt"/>
                <a:cs typeface="+mn-lt"/>
              </a:rPr>
              <a:t>Interview similar to conversation (Platt, 1981)</a:t>
            </a:r>
            <a:endParaRPr lang="en-US" sz="2000">
              <a:ea typeface="+mn-lt"/>
              <a:cs typeface="+mn-lt"/>
            </a:endParaRPr>
          </a:p>
          <a:p>
            <a:pPr>
              <a:buFont typeface="Arial"/>
              <a:buChar char="•"/>
            </a:pPr>
            <a:r>
              <a:rPr lang="en-GB" sz="2000">
                <a:ea typeface="+mn-lt"/>
                <a:cs typeface="+mn-lt"/>
              </a:rPr>
              <a:t>Familiarity aspect - responses “guessed” or “assumed”</a:t>
            </a:r>
            <a:endParaRPr lang="en-US" sz="2000">
              <a:ea typeface="+mn-lt"/>
              <a:cs typeface="+mn-lt"/>
            </a:endParaRPr>
          </a:p>
          <a:p>
            <a:pPr marL="0" indent="0">
              <a:buNone/>
            </a:pPr>
            <a:r>
              <a:rPr lang="en-GB" sz="2000" b="1">
                <a:ea typeface="+mn-lt"/>
                <a:cs typeface="+mn-lt"/>
              </a:rPr>
              <a:t>Resolution</a:t>
            </a:r>
            <a:endParaRPr lang="en-US" sz="2000">
              <a:ea typeface="+mn-lt"/>
              <a:cs typeface="+mn-lt"/>
            </a:endParaRPr>
          </a:p>
          <a:p>
            <a:pPr>
              <a:buFont typeface="Arial"/>
              <a:buChar char="•"/>
            </a:pPr>
            <a:r>
              <a:rPr lang="en-GB" sz="2000">
                <a:ea typeface="+mn-lt"/>
                <a:cs typeface="+mn-lt"/>
              </a:rPr>
              <a:t>Opening questions</a:t>
            </a:r>
            <a:endParaRPr lang="en-US" sz="2000">
              <a:ea typeface="+mn-lt"/>
              <a:cs typeface="+mn-lt"/>
            </a:endParaRPr>
          </a:p>
          <a:p>
            <a:pPr>
              <a:buFont typeface="Arial"/>
              <a:buChar char="•"/>
            </a:pPr>
            <a:r>
              <a:rPr lang="en-GB" sz="2000">
                <a:ea typeface="+mn-lt"/>
                <a:cs typeface="+mn-lt"/>
              </a:rPr>
              <a:t>Follow work of Mercer (2007) contributions to interview.</a:t>
            </a:r>
            <a:endParaRPr lang="en-US" sz="2000">
              <a:ea typeface="+mn-lt"/>
              <a:cs typeface="+mn-lt"/>
            </a:endParaRPr>
          </a:p>
        </p:txBody>
      </p:sp>
    </p:spTree>
    <p:extLst>
      <p:ext uri="{BB962C8B-B14F-4D97-AF65-F5344CB8AC3E}">
        <p14:creationId xmlns:p14="http://schemas.microsoft.com/office/powerpoint/2010/main" val="3790863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Rectangle 6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itle 3">
            <a:extLst>
              <a:ext uri="{FF2B5EF4-FFF2-40B4-BE49-F238E27FC236}">
                <a16:creationId xmlns:a16="http://schemas.microsoft.com/office/drawing/2014/main" id="{467E889F-474D-6497-685C-B010EBC639ED}"/>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Results from Doctoral study</a:t>
            </a:r>
          </a:p>
        </p:txBody>
      </p:sp>
      <p:sp>
        <p:nvSpPr>
          <p:cNvPr id="23" name="Content Placeholder 4">
            <a:extLst>
              <a:ext uri="{FF2B5EF4-FFF2-40B4-BE49-F238E27FC236}">
                <a16:creationId xmlns:a16="http://schemas.microsoft.com/office/drawing/2014/main" id="{27D0BE2C-DC42-FD83-0B75-D513CC9E116B}"/>
              </a:ext>
            </a:extLst>
          </p:cNvPr>
          <p:cNvSpPr>
            <a:spLocks noGrp="1"/>
          </p:cNvSpPr>
          <p:nvPr>
            <p:ph idx="1"/>
          </p:nvPr>
        </p:nvSpPr>
        <p:spPr>
          <a:xfrm>
            <a:off x="1367624" y="2490436"/>
            <a:ext cx="9708995" cy="3567173"/>
          </a:xfrm>
        </p:spPr>
        <p:txBody>
          <a:bodyPr anchor="ctr">
            <a:normAutofit/>
          </a:bodyPr>
          <a:lstStyle/>
          <a:p>
            <a:r>
              <a:rPr lang="en-GB" sz="1900" b="1">
                <a:ea typeface="+mn-lt"/>
                <a:cs typeface="+mn-lt"/>
              </a:rPr>
              <a:t>Issues</a:t>
            </a:r>
            <a:endParaRPr lang="en-US" sz="1900">
              <a:ea typeface="+mn-lt"/>
              <a:cs typeface="+mn-lt"/>
            </a:endParaRPr>
          </a:p>
          <a:p>
            <a:r>
              <a:rPr lang="en-GB" sz="1900">
                <a:ea typeface="+mn-lt"/>
                <a:cs typeface="+mn-lt"/>
              </a:rPr>
              <a:t>Interviewees respond to present an image (Mercer, 2007)</a:t>
            </a:r>
          </a:p>
          <a:p>
            <a:r>
              <a:rPr lang="en-GB" sz="1900">
                <a:ea typeface="+mn-lt"/>
                <a:cs typeface="+mn-lt"/>
              </a:rPr>
              <a:t>Interviewees will respond how they wish</a:t>
            </a:r>
            <a:endParaRPr lang="en-US" sz="1900">
              <a:ea typeface="+mn-lt"/>
              <a:cs typeface="+mn-lt"/>
            </a:endParaRPr>
          </a:p>
          <a:p>
            <a:endParaRPr lang="en-GB" sz="1900">
              <a:ea typeface="+mn-lt"/>
              <a:cs typeface="+mn-lt"/>
            </a:endParaRPr>
          </a:p>
          <a:p>
            <a:r>
              <a:rPr lang="en-GB" sz="1900" b="1">
                <a:ea typeface="+mn-lt"/>
                <a:cs typeface="+mn-lt"/>
              </a:rPr>
              <a:t>Resolution</a:t>
            </a:r>
            <a:endParaRPr lang="en-US" sz="1900">
              <a:ea typeface="+mn-lt"/>
              <a:cs typeface="+mn-lt"/>
            </a:endParaRPr>
          </a:p>
          <a:p>
            <a:r>
              <a:rPr lang="en-GB" sz="1900">
                <a:ea typeface="+mn-lt"/>
                <a:cs typeface="+mn-lt"/>
              </a:rPr>
              <a:t>Careful and detailed questions</a:t>
            </a:r>
            <a:endParaRPr lang="en-US" sz="1900">
              <a:ea typeface="+mn-lt"/>
              <a:cs typeface="+mn-lt"/>
            </a:endParaRPr>
          </a:p>
          <a:p>
            <a:r>
              <a:rPr lang="en-GB" sz="1900">
                <a:ea typeface="+mn-lt"/>
                <a:cs typeface="+mn-lt"/>
              </a:rPr>
              <a:t>Clarification</a:t>
            </a:r>
            <a:endParaRPr lang="en-US" sz="1900">
              <a:ea typeface="+mn-lt"/>
              <a:cs typeface="+mn-lt"/>
            </a:endParaRPr>
          </a:p>
          <a:p>
            <a:r>
              <a:rPr lang="en-GB" sz="1900">
                <a:ea typeface="+mn-lt"/>
                <a:cs typeface="+mn-lt"/>
              </a:rPr>
              <a:t>Discussions prior to interviews</a:t>
            </a:r>
            <a:endParaRPr lang="en-US" sz="1900">
              <a:ea typeface="+mn-lt"/>
              <a:cs typeface="+mn-lt"/>
            </a:endParaRPr>
          </a:p>
          <a:p>
            <a:r>
              <a:rPr lang="en-GB" sz="1900">
                <a:ea typeface="+mn-lt"/>
                <a:cs typeface="+mn-lt"/>
              </a:rPr>
              <a:t>Take into account pre-conceptions as interviewer </a:t>
            </a:r>
            <a:endParaRPr lang="en-US" sz="1900">
              <a:ea typeface="+mn-lt"/>
              <a:cs typeface="+mn-lt"/>
            </a:endParaRPr>
          </a:p>
          <a:p>
            <a:pPr marL="0" indent="0">
              <a:buNone/>
            </a:pPr>
            <a:endParaRPr lang="en-US" sz="1900">
              <a:ea typeface="+mn-lt"/>
              <a:cs typeface="+mn-lt"/>
            </a:endParaRPr>
          </a:p>
        </p:txBody>
      </p:sp>
    </p:spTree>
    <p:extLst>
      <p:ext uri="{BB962C8B-B14F-4D97-AF65-F5344CB8AC3E}">
        <p14:creationId xmlns:p14="http://schemas.microsoft.com/office/powerpoint/2010/main" val="3619610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itle 3">
            <a:extLst>
              <a:ext uri="{FF2B5EF4-FFF2-40B4-BE49-F238E27FC236}">
                <a16:creationId xmlns:a16="http://schemas.microsoft.com/office/drawing/2014/main" id="{6C575DD4-2970-0E9F-1DD1-E2CB77EDEBF3}"/>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Comparisons between Doctoral Study and Systematic Review</a:t>
            </a:r>
          </a:p>
        </p:txBody>
      </p:sp>
      <p:sp>
        <p:nvSpPr>
          <p:cNvPr id="5" name="Content Placeholder 4">
            <a:extLst>
              <a:ext uri="{FF2B5EF4-FFF2-40B4-BE49-F238E27FC236}">
                <a16:creationId xmlns:a16="http://schemas.microsoft.com/office/drawing/2014/main" id="{3FC8E5DD-1627-B495-AC35-2AE79769CBD9}"/>
              </a:ext>
            </a:extLst>
          </p:cNvPr>
          <p:cNvSpPr>
            <a:spLocks noGrp="1"/>
          </p:cNvSpPr>
          <p:nvPr>
            <p:ph idx="1"/>
          </p:nvPr>
        </p:nvSpPr>
        <p:spPr>
          <a:xfrm>
            <a:off x="1367624" y="2490436"/>
            <a:ext cx="9708995" cy="3567173"/>
          </a:xfrm>
        </p:spPr>
        <p:txBody>
          <a:bodyPr anchor="ctr">
            <a:normAutofit/>
          </a:bodyPr>
          <a:lstStyle/>
          <a:p>
            <a:pPr marL="0" indent="0">
              <a:buNone/>
            </a:pPr>
            <a:r>
              <a:rPr lang="en-US" sz="2400"/>
              <a:t>Benefits and Challenges</a:t>
            </a:r>
          </a:p>
          <a:p>
            <a:pPr marL="0" indent="0">
              <a:buNone/>
            </a:pPr>
            <a:r>
              <a:rPr lang="en-US" sz="2400"/>
              <a:t>Bias</a:t>
            </a:r>
          </a:p>
          <a:p>
            <a:pPr marL="0" indent="0">
              <a:buNone/>
            </a:pPr>
            <a:r>
              <a:rPr lang="en-US" sz="2400"/>
              <a:t>Tacit knowledge</a:t>
            </a:r>
          </a:p>
          <a:p>
            <a:pPr marL="0" indent="0">
              <a:buNone/>
            </a:pPr>
            <a:r>
              <a:rPr lang="en-US" sz="2400"/>
              <a:t>Easy access to participants</a:t>
            </a:r>
          </a:p>
        </p:txBody>
      </p:sp>
    </p:spTree>
    <p:extLst>
      <p:ext uri="{BB962C8B-B14F-4D97-AF65-F5344CB8AC3E}">
        <p14:creationId xmlns:p14="http://schemas.microsoft.com/office/powerpoint/2010/main" val="4100459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BE4F293-0A40-4AA3-8747-1C7D9F3EE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5D1CC8B8-2CD1-45F6-9CED-CA31040022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5" name="Freeform 44">
              <a:extLst>
                <a:ext uri="{FF2B5EF4-FFF2-40B4-BE49-F238E27FC236}">
                  <a16:creationId xmlns:a16="http://schemas.microsoft.com/office/drawing/2014/main" id="{D0486316-3F2D-434E-AF23-A8EDD6E78D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5">
              <a:extLst>
                <a:ext uri="{FF2B5EF4-FFF2-40B4-BE49-F238E27FC236}">
                  <a16:creationId xmlns:a16="http://schemas.microsoft.com/office/drawing/2014/main" id="{2AF5945E-96EF-472A-8B30-5AC427AA40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6">
              <a:extLst>
                <a:ext uri="{FF2B5EF4-FFF2-40B4-BE49-F238E27FC236}">
                  <a16:creationId xmlns:a16="http://schemas.microsoft.com/office/drawing/2014/main" id="{F43F39F5-753C-4BA6-AF2B-6F0EEE25AD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2CC5073C-8188-4DE4-B2AB-9C87DDA4F0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AEF2074A-D7D4-4AF6-866A-31DDF66B1F7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4" name="Title 3">
            <a:extLst>
              <a:ext uri="{FF2B5EF4-FFF2-40B4-BE49-F238E27FC236}">
                <a16:creationId xmlns:a16="http://schemas.microsoft.com/office/drawing/2014/main" id="{6C575DD4-2970-0E9F-1DD1-E2CB77EDEBF3}"/>
              </a:ext>
            </a:extLst>
          </p:cNvPr>
          <p:cNvSpPr>
            <a:spLocks noGrp="1"/>
          </p:cNvSpPr>
          <p:nvPr>
            <p:ph type="title"/>
          </p:nvPr>
        </p:nvSpPr>
        <p:spPr>
          <a:xfrm>
            <a:off x="1353666" y="759805"/>
            <a:ext cx="10000133" cy="1325563"/>
          </a:xfrm>
        </p:spPr>
        <p:txBody>
          <a:bodyPr>
            <a:normAutofit/>
          </a:bodyPr>
          <a:lstStyle/>
          <a:p>
            <a:r>
              <a:rPr lang="en-US" sz="4000" b="1">
                <a:solidFill>
                  <a:srgbClr val="FFFFFF"/>
                </a:solidFill>
              </a:rPr>
              <a:t>Next Steps for Research</a:t>
            </a:r>
          </a:p>
        </p:txBody>
      </p:sp>
      <p:graphicFrame>
        <p:nvGraphicFramePr>
          <p:cNvPr id="7" name="Content Placeholder 4">
            <a:extLst>
              <a:ext uri="{FF2B5EF4-FFF2-40B4-BE49-F238E27FC236}">
                <a16:creationId xmlns:a16="http://schemas.microsoft.com/office/drawing/2014/main" id="{28FC3867-8CC5-26CA-EA0B-98990670B396}"/>
              </a:ext>
            </a:extLst>
          </p:cNvPr>
          <p:cNvGraphicFramePr>
            <a:graphicFrameLocks noGrp="1"/>
          </p:cNvGraphicFramePr>
          <p:nvPr>
            <p:ph idx="1"/>
            <p:extLst>
              <p:ext uri="{D42A27DB-BD31-4B8C-83A1-F6EECF244321}">
                <p14:modId xmlns:p14="http://schemas.microsoft.com/office/powerpoint/2010/main" val="2068052184"/>
              </p:ext>
            </p:extLst>
          </p:nvPr>
        </p:nvGraphicFramePr>
        <p:xfrm>
          <a:off x="1422492" y="2499837"/>
          <a:ext cx="9507778" cy="371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0433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Rectangle 6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itle 3">
            <a:extLst>
              <a:ext uri="{FF2B5EF4-FFF2-40B4-BE49-F238E27FC236}">
                <a16:creationId xmlns:a16="http://schemas.microsoft.com/office/drawing/2014/main" id="{467E889F-474D-6497-685C-B010EBC639ED}"/>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References</a:t>
            </a:r>
          </a:p>
        </p:txBody>
      </p:sp>
      <p:sp>
        <p:nvSpPr>
          <p:cNvPr id="23" name="Content Placeholder 4">
            <a:extLst>
              <a:ext uri="{FF2B5EF4-FFF2-40B4-BE49-F238E27FC236}">
                <a16:creationId xmlns:a16="http://schemas.microsoft.com/office/drawing/2014/main" id="{27D0BE2C-DC42-FD83-0B75-D513CC9E116B}"/>
              </a:ext>
            </a:extLst>
          </p:cNvPr>
          <p:cNvSpPr>
            <a:spLocks noGrp="1"/>
          </p:cNvSpPr>
          <p:nvPr>
            <p:ph idx="1"/>
          </p:nvPr>
        </p:nvSpPr>
        <p:spPr>
          <a:xfrm>
            <a:off x="1367624" y="2341848"/>
            <a:ext cx="9708995" cy="3715761"/>
          </a:xfrm>
        </p:spPr>
        <p:txBody>
          <a:bodyPr anchor="ctr">
            <a:normAutofit/>
          </a:bodyPr>
          <a:lstStyle/>
          <a:p>
            <a:pPr marL="0" indent="0">
              <a:buNone/>
            </a:pPr>
            <a:r>
              <a:rPr lang="en-GB" sz="1200" dirty="0">
                <a:ea typeface="+mn-lt"/>
                <a:cs typeface="+mn-lt"/>
              </a:rPr>
              <a:t>Chavez, C. (2008) </a:t>
            </a:r>
            <a:r>
              <a:rPr lang="en-GB" sz="1200" i="1" dirty="0">
                <a:ea typeface="+mn-lt"/>
                <a:cs typeface="+mn-lt"/>
              </a:rPr>
              <a:t>Conceptualizing from the Inside: Advantages, Complications and Demands on Insider Positionality. The Qualitative Report</a:t>
            </a:r>
            <a:r>
              <a:rPr lang="en-GB" sz="1200" dirty="0">
                <a:ea typeface="+mn-lt"/>
                <a:cs typeface="+mn-lt"/>
              </a:rPr>
              <a:t>, 13 (3), pp. 474-494. Retrieved from </a:t>
            </a:r>
            <a:r>
              <a:rPr lang="en-GB" sz="1200" u="sng" dirty="0">
                <a:ea typeface="+mn-lt"/>
                <a:cs typeface="+mn-lt"/>
                <a:hlinkClick r:id="rId2"/>
              </a:rPr>
              <a:t>http://nsuworks.nova.edu/tqr/vol13/iss3/9</a:t>
            </a:r>
            <a:r>
              <a:rPr lang="en-GB" sz="1200" u="sng" dirty="0">
                <a:ea typeface="+mn-lt"/>
                <a:cs typeface="+mn-lt"/>
              </a:rPr>
              <a:t> (2008)</a:t>
            </a:r>
            <a:endParaRPr lang="en-US" sz="1200" dirty="0">
              <a:ea typeface="+mn-lt"/>
              <a:cs typeface="+mn-lt"/>
            </a:endParaRPr>
          </a:p>
          <a:p>
            <a:pPr marL="0" indent="0">
              <a:buNone/>
            </a:pPr>
            <a:r>
              <a:rPr lang="en-GB" sz="1200" dirty="0">
                <a:ea typeface="+mn-lt"/>
                <a:cs typeface="+mn-lt"/>
              </a:rPr>
              <a:t>Coghlan, D. and </a:t>
            </a:r>
            <a:r>
              <a:rPr lang="en-GB" sz="1200" dirty="0" err="1">
                <a:ea typeface="+mn-lt"/>
                <a:cs typeface="+mn-lt"/>
              </a:rPr>
              <a:t>Brannick</a:t>
            </a:r>
            <a:r>
              <a:rPr lang="en-GB" sz="1200" dirty="0">
                <a:ea typeface="+mn-lt"/>
                <a:cs typeface="+mn-lt"/>
              </a:rPr>
              <a:t>, T. (2013)</a:t>
            </a:r>
            <a:r>
              <a:rPr lang="en-GB" sz="1200" i="1" dirty="0">
                <a:ea typeface="+mn-lt"/>
                <a:cs typeface="+mn-lt"/>
              </a:rPr>
              <a:t> Doing Action Research in Your Own Organisation</a:t>
            </a:r>
            <a:r>
              <a:rPr lang="en-GB" sz="1200" dirty="0">
                <a:ea typeface="+mn-lt"/>
                <a:cs typeface="+mn-lt"/>
              </a:rPr>
              <a:t>.  London: Sage.</a:t>
            </a:r>
          </a:p>
          <a:p>
            <a:pPr>
              <a:buNone/>
            </a:pPr>
            <a:r>
              <a:rPr lang="en-GB" sz="1200" i="1" dirty="0">
                <a:ea typeface="+mn-lt"/>
                <a:cs typeface="+mn-lt"/>
              </a:rPr>
              <a:t>Costley, C.</a:t>
            </a:r>
            <a:r>
              <a:rPr lang="en-GB" sz="1200" dirty="0">
                <a:ea typeface="+mn-lt"/>
                <a:cs typeface="+mn-lt"/>
              </a:rPr>
              <a:t> </a:t>
            </a:r>
            <a:r>
              <a:rPr lang="en-GB" sz="1200" i="1" dirty="0">
                <a:ea typeface="+mn-lt"/>
                <a:cs typeface="+mn-lt"/>
              </a:rPr>
              <a:t>Elliott, G. Gibbs, P. (2010) Doing work based research: approaches to enquiry for inside researcher.  </a:t>
            </a:r>
            <a:r>
              <a:rPr lang="en-GB" sz="1200" dirty="0">
                <a:ea typeface="+mn-lt"/>
                <a:cs typeface="+mn-lt"/>
              </a:rPr>
              <a:t>London: Sage</a:t>
            </a:r>
          </a:p>
          <a:p>
            <a:pPr>
              <a:buNone/>
            </a:pPr>
            <a:r>
              <a:rPr lang="en-US" sz="1200" dirty="0">
                <a:solidFill>
                  <a:srgbClr val="000000"/>
                </a:solidFill>
                <a:effectLst/>
                <a:ea typeface="Times New Roman" panose="02020603050405020304" pitchFamily="18" charset="0"/>
                <a:cs typeface="Times New Roman" panose="02020603050405020304" pitchFamily="18" charset="0"/>
              </a:rPr>
              <a:t>Gough, D. Thomas, J and Oliver, S. (2012) </a:t>
            </a:r>
            <a:r>
              <a:rPr lang="en-US" sz="1200" i="1" dirty="0">
                <a:solidFill>
                  <a:srgbClr val="000000"/>
                </a:solidFill>
                <a:effectLst/>
                <a:ea typeface="Times New Roman" panose="02020603050405020304" pitchFamily="18" charset="0"/>
                <a:cs typeface="Times New Roman" panose="02020603050405020304" pitchFamily="18" charset="0"/>
              </a:rPr>
              <a:t>Clarifying differences between review designs and methods</a:t>
            </a:r>
            <a:r>
              <a:rPr lang="en-US" sz="1200" dirty="0">
                <a:solidFill>
                  <a:srgbClr val="000000"/>
                </a:solidFill>
                <a:effectLst/>
                <a:ea typeface="Times New Roman" panose="02020603050405020304" pitchFamily="18" charset="0"/>
                <a:cs typeface="Times New Roman" panose="02020603050405020304" pitchFamily="18" charset="0"/>
              </a:rPr>
              <a:t>,  Systematic Reviews, 1:28</a:t>
            </a:r>
            <a:endParaRPr lang="en-GB" sz="1200" dirty="0">
              <a:cs typeface="Calibri"/>
            </a:endParaRPr>
          </a:p>
          <a:p>
            <a:pPr marL="0" indent="0">
              <a:buNone/>
            </a:pPr>
            <a:r>
              <a:rPr lang="en-US" sz="1200" dirty="0">
                <a:ea typeface="+mn-lt"/>
                <a:cs typeface="+mn-lt"/>
              </a:rPr>
              <a:t>Griffith, A. (1998). Insider / Outsider: Epistemological Privilege and Mothering Work. </a:t>
            </a:r>
            <a:r>
              <a:rPr lang="en-US" sz="1200" i="1" dirty="0">
                <a:ea typeface="+mn-lt"/>
                <a:cs typeface="+mn-lt"/>
              </a:rPr>
              <a:t>Human Studies,</a:t>
            </a:r>
            <a:r>
              <a:rPr lang="en-US" sz="1200" dirty="0">
                <a:ea typeface="+mn-lt"/>
                <a:cs typeface="+mn-lt"/>
              </a:rPr>
              <a:t> </a:t>
            </a:r>
            <a:r>
              <a:rPr lang="en-US" sz="1200" i="1" dirty="0">
                <a:ea typeface="+mn-lt"/>
                <a:cs typeface="+mn-lt"/>
              </a:rPr>
              <a:t>21</a:t>
            </a:r>
            <a:r>
              <a:rPr lang="en-US" sz="1200" dirty="0">
                <a:ea typeface="+mn-lt"/>
                <a:cs typeface="+mn-lt"/>
              </a:rPr>
              <a:t>(4), 361-376.</a:t>
            </a:r>
          </a:p>
          <a:p>
            <a:pPr marL="0" indent="0">
              <a:buNone/>
            </a:pPr>
            <a:r>
              <a:rPr lang="en-GB" sz="1200" dirty="0">
                <a:ea typeface="+mn-lt"/>
                <a:cs typeface="+mn-lt"/>
              </a:rPr>
              <a:t>Hanson, J. (2013)  ‘Educational developers as researchers: the contribution of insider research to enhance understanding of role, identity and practice’.</a:t>
            </a:r>
            <a:r>
              <a:rPr lang="en-GB" sz="1200" i="1" dirty="0">
                <a:ea typeface="+mn-lt"/>
                <a:cs typeface="+mn-lt"/>
              </a:rPr>
              <a:t>  Innovations in Education and Teaching International</a:t>
            </a:r>
            <a:r>
              <a:rPr lang="en-GB" sz="1200" dirty="0">
                <a:ea typeface="+mn-lt"/>
                <a:cs typeface="+mn-lt"/>
              </a:rPr>
              <a:t>, Vol 50, No 4 pp. 388-398.</a:t>
            </a:r>
            <a:endParaRPr lang="en-US" sz="1200" dirty="0">
              <a:ea typeface="+mn-lt"/>
              <a:cs typeface="+mn-lt"/>
            </a:endParaRPr>
          </a:p>
          <a:p>
            <a:pPr marL="0" indent="0">
              <a:buNone/>
            </a:pPr>
            <a:r>
              <a:rPr lang="en-GB" sz="1200" dirty="0">
                <a:ea typeface="+mn-lt"/>
                <a:cs typeface="+mn-lt"/>
              </a:rPr>
              <a:t>Mercer, J. (2007) ‘The challenges of insider research in educational institutions: wielding a double-edged sword and resolving delicate dilemmas’. </a:t>
            </a:r>
            <a:r>
              <a:rPr lang="en-GB" sz="1200" i="1" dirty="0">
                <a:ea typeface="+mn-lt"/>
                <a:cs typeface="+mn-lt"/>
              </a:rPr>
              <a:t>Oxford Review of Education.</a:t>
            </a:r>
            <a:r>
              <a:rPr lang="en-GB" sz="1200" dirty="0">
                <a:ea typeface="+mn-lt"/>
                <a:cs typeface="+mn-lt"/>
              </a:rPr>
              <a:t> Vol. 33, No 1, p1-17.</a:t>
            </a:r>
            <a:endParaRPr lang="en-US" sz="1200" dirty="0">
              <a:ea typeface="+mn-lt"/>
              <a:cs typeface="+mn-lt"/>
            </a:endParaRPr>
          </a:p>
          <a:p>
            <a:pPr marL="0" indent="0">
              <a:buNone/>
            </a:pPr>
            <a:r>
              <a:rPr lang="en-GB" sz="1200" dirty="0">
                <a:ea typeface="+mn-lt"/>
                <a:cs typeface="+mn-lt"/>
              </a:rPr>
              <a:t>Platt, J. (1981). “On Interviewing One's Peers”. </a:t>
            </a:r>
            <a:r>
              <a:rPr lang="en-GB" sz="1200" i="1" dirty="0">
                <a:ea typeface="+mn-lt"/>
                <a:cs typeface="+mn-lt"/>
              </a:rPr>
              <a:t>British Journal of Sociology</a:t>
            </a:r>
            <a:r>
              <a:rPr lang="en-GB" sz="1200" dirty="0">
                <a:ea typeface="+mn-lt"/>
                <a:cs typeface="+mn-lt"/>
              </a:rPr>
              <a:t>, 32, 75–91.</a:t>
            </a:r>
            <a:endParaRPr lang="en-US" sz="1200" dirty="0">
              <a:ea typeface="+mn-lt"/>
              <a:cs typeface="+mn-lt"/>
            </a:endParaRPr>
          </a:p>
          <a:p>
            <a:pPr marL="0" indent="0">
              <a:buNone/>
            </a:pPr>
            <a:endParaRPr lang="en-US" sz="1200" dirty="0">
              <a:ea typeface="+mn-lt"/>
              <a:cs typeface="+mn-lt"/>
            </a:endParaRPr>
          </a:p>
          <a:p>
            <a:pPr marL="0" indent="0">
              <a:buNone/>
            </a:pPr>
            <a:endParaRPr lang="en-US" sz="1900" dirty="0">
              <a:ea typeface="+mn-lt"/>
              <a:cs typeface="+mn-lt"/>
            </a:endParaRPr>
          </a:p>
        </p:txBody>
      </p:sp>
    </p:spTree>
    <p:extLst>
      <p:ext uri="{BB962C8B-B14F-4D97-AF65-F5344CB8AC3E}">
        <p14:creationId xmlns:p14="http://schemas.microsoft.com/office/powerpoint/2010/main" val="3749574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80620A9D-6777-4DEA-AD18-87F1D9D79CC6}"/>
              </a:ext>
            </a:extLst>
          </p:cNvPr>
          <p:cNvSpPr>
            <a:spLocks noGrp="1"/>
          </p:cNvSpPr>
          <p:nvPr>
            <p:ph idx="1"/>
          </p:nvPr>
        </p:nvSpPr>
        <p:spPr>
          <a:xfrm>
            <a:off x="838200" y="2333297"/>
            <a:ext cx="4619621" cy="3843666"/>
          </a:xfrm>
        </p:spPr>
        <p:txBody>
          <a:bodyPr vert="horz" lIns="91440" tIns="45720" rIns="91440" bIns="45720" rtlCol="0">
            <a:normAutofit/>
          </a:bodyPr>
          <a:lstStyle/>
          <a:p>
            <a:pPr marL="0" indent="0">
              <a:buNone/>
            </a:pPr>
            <a:endParaRPr lang="en-US" sz="2000">
              <a:cs typeface="Calibri" panose="020F0502020204030204"/>
            </a:endParaRPr>
          </a:p>
          <a:p>
            <a:pPr marL="0" indent="0">
              <a:buNone/>
            </a:pPr>
            <a:endParaRPr lang="en-US" sz="2000">
              <a:cs typeface="Calibri" panose="020F0502020204030204"/>
            </a:endParaRPr>
          </a:p>
          <a:p>
            <a:pPr marL="0" indent="0">
              <a:buNone/>
            </a:pPr>
            <a:r>
              <a:rPr lang="en-US" sz="2000">
                <a:cs typeface="Calibri" panose="020F0502020204030204"/>
              </a:rPr>
              <a:t>Any questions or comments?</a:t>
            </a:r>
          </a:p>
        </p:txBody>
      </p:sp>
      <p:pic>
        <p:nvPicPr>
          <p:cNvPr id="8" name="Picture 5">
            <a:extLst>
              <a:ext uri="{FF2B5EF4-FFF2-40B4-BE49-F238E27FC236}">
                <a16:creationId xmlns:a16="http://schemas.microsoft.com/office/drawing/2014/main" id="{EED5B72D-D60A-4A92-917D-BB74FBEE4A68}"/>
              </a:ext>
            </a:extLst>
          </p:cNvPr>
          <p:cNvPicPr>
            <a:picLocks noChangeAspect="1"/>
          </p:cNvPicPr>
          <p:nvPr/>
        </p:nvPicPr>
        <p:blipFill rotWithShape="1">
          <a:blip r:embed="rId3"/>
          <a:srcRect l="34790"/>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311846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5" name="Rectangle 84">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7D1A22-1801-4461-ABE6-C7D04AD89850}"/>
              </a:ext>
            </a:extLst>
          </p:cNvPr>
          <p:cNvSpPr>
            <a:spLocks noGrp="1"/>
          </p:cNvSpPr>
          <p:nvPr>
            <p:ph type="title"/>
          </p:nvPr>
        </p:nvSpPr>
        <p:spPr>
          <a:xfrm>
            <a:off x="838200" y="557188"/>
            <a:ext cx="10515600" cy="1133499"/>
          </a:xfrm>
        </p:spPr>
        <p:txBody>
          <a:bodyPr>
            <a:normAutofit/>
          </a:bodyPr>
          <a:lstStyle/>
          <a:p>
            <a:r>
              <a:rPr lang="en-GB" sz="5200"/>
              <a:t>Context of Research</a:t>
            </a:r>
          </a:p>
        </p:txBody>
      </p:sp>
      <p:graphicFrame>
        <p:nvGraphicFramePr>
          <p:cNvPr id="5" name="Content Placeholder 2">
            <a:extLst>
              <a:ext uri="{FF2B5EF4-FFF2-40B4-BE49-F238E27FC236}">
                <a16:creationId xmlns:a16="http://schemas.microsoft.com/office/drawing/2014/main" id="{BD615774-4A4A-4C94-A152-A33C6D72416E}"/>
              </a:ext>
            </a:extLst>
          </p:cNvPr>
          <p:cNvGraphicFramePr>
            <a:graphicFrameLocks noGrp="1"/>
          </p:cNvGraphicFramePr>
          <p:nvPr>
            <p:ph idx="1"/>
            <p:extLst>
              <p:ext uri="{D42A27DB-BD31-4B8C-83A1-F6EECF244321}">
                <p14:modId xmlns:p14="http://schemas.microsoft.com/office/powerpoint/2010/main" val="296897835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4813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7D1A22-1801-4461-ABE6-C7D04AD89850}"/>
              </a:ext>
            </a:extLst>
          </p:cNvPr>
          <p:cNvSpPr>
            <a:spLocks noGrp="1"/>
          </p:cNvSpPr>
          <p:nvPr>
            <p:ph type="title"/>
          </p:nvPr>
        </p:nvSpPr>
        <p:spPr>
          <a:xfrm>
            <a:off x="838201" y="365125"/>
            <a:ext cx="5251316" cy="1807305"/>
          </a:xfrm>
        </p:spPr>
        <p:txBody>
          <a:bodyPr>
            <a:normAutofit/>
          </a:bodyPr>
          <a:lstStyle/>
          <a:p>
            <a:r>
              <a:rPr lang="en-GB">
                <a:cs typeface="Calibri Light"/>
              </a:rPr>
              <a:t>Methodology</a:t>
            </a:r>
          </a:p>
        </p:txBody>
      </p:sp>
      <p:sp>
        <p:nvSpPr>
          <p:cNvPr id="3" name="Content Placeholder 2">
            <a:extLst>
              <a:ext uri="{FF2B5EF4-FFF2-40B4-BE49-F238E27FC236}">
                <a16:creationId xmlns:a16="http://schemas.microsoft.com/office/drawing/2014/main" id="{882FB4EC-24DF-4C1D-8134-79D056ACC5A6}"/>
              </a:ext>
            </a:extLst>
          </p:cNvPr>
          <p:cNvSpPr>
            <a:spLocks noGrp="1"/>
          </p:cNvSpPr>
          <p:nvPr>
            <p:ph idx="1"/>
          </p:nvPr>
        </p:nvSpPr>
        <p:spPr>
          <a:xfrm>
            <a:off x="838200" y="2333297"/>
            <a:ext cx="4619621" cy="3843666"/>
          </a:xfrm>
        </p:spPr>
        <p:txBody>
          <a:bodyPr vert="horz" lIns="91440" tIns="45720" rIns="91440" bIns="45720" rtlCol="0">
            <a:normAutofit/>
          </a:bodyPr>
          <a:lstStyle/>
          <a:p>
            <a:pPr>
              <a:buFont typeface="Arial"/>
              <a:buChar char="•"/>
            </a:pPr>
            <a:r>
              <a:rPr lang="en-GB" sz="2000" dirty="0">
                <a:ea typeface="+mn-lt"/>
                <a:cs typeface="+mn-lt"/>
              </a:rPr>
              <a:t>Semi Structured interviews from academic and administrative staff</a:t>
            </a:r>
            <a:endParaRPr lang="en-US" sz="2000" dirty="0">
              <a:ea typeface="+mn-lt"/>
              <a:cs typeface="+mn-lt"/>
            </a:endParaRPr>
          </a:p>
          <a:p>
            <a:pPr>
              <a:buFont typeface="Arial"/>
              <a:buChar char="•"/>
            </a:pPr>
            <a:r>
              <a:rPr lang="en-GB" sz="2000" dirty="0">
                <a:ea typeface="+mn-lt"/>
                <a:cs typeface="+mn-lt"/>
              </a:rPr>
              <a:t>Qualitative study</a:t>
            </a:r>
          </a:p>
          <a:p>
            <a:pPr>
              <a:buFont typeface="Arial"/>
              <a:buChar char="•"/>
            </a:pPr>
            <a:r>
              <a:rPr lang="en-GB" sz="2000" dirty="0">
                <a:ea typeface="+mn-lt"/>
                <a:cs typeface="+mn-lt"/>
              </a:rPr>
              <a:t>Interpretative approach</a:t>
            </a:r>
          </a:p>
          <a:p>
            <a:pPr>
              <a:buFont typeface="Arial"/>
              <a:buChar char="•"/>
            </a:pPr>
            <a:r>
              <a:rPr lang="en-GB" sz="2000" dirty="0">
                <a:ea typeface="+mn-lt"/>
                <a:cs typeface="+mn-lt"/>
              </a:rPr>
              <a:t>Questions surrounding working relationship, hierarchy and perceptions</a:t>
            </a:r>
            <a:endParaRPr lang="en-US" sz="2000" dirty="0">
              <a:ea typeface="+mn-lt"/>
              <a:cs typeface="+mn-lt"/>
            </a:endParaRPr>
          </a:p>
          <a:p>
            <a:pPr>
              <a:buFont typeface="Arial"/>
              <a:buChar char="•"/>
            </a:pPr>
            <a:r>
              <a:rPr lang="en-GB" sz="2000" dirty="0">
                <a:ea typeface="+mn-lt"/>
                <a:cs typeface="+mn-lt"/>
              </a:rPr>
              <a:t>Using main principles of a grounded theory strategy</a:t>
            </a:r>
          </a:p>
          <a:p>
            <a:pPr>
              <a:buFont typeface="Arial"/>
              <a:buChar char="•"/>
            </a:pPr>
            <a:r>
              <a:rPr lang="en-GB" sz="2000" dirty="0">
                <a:ea typeface="+mn-lt"/>
                <a:cs typeface="+mn-lt"/>
              </a:rPr>
              <a:t>Underpinned with literature</a:t>
            </a:r>
            <a:endParaRPr lang="en-GB" sz="2000" dirty="0"/>
          </a:p>
        </p:txBody>
      </p:sp>
      <p:pic>
        <p:nvPicPr>
          <p:cNvPr id="6" name="Picture 4">
            <a:extLst>
              <a:ext uri="{FF2B5EF4-FFF2-40B4-BE49-F238E27FC236}">
                <a16:creationId xmlns:a16="http://schemas.microsoft.com/office/drawing/2014/main" id="{40B9BD83-EB62-4F27-946B-26D3871987B0}"/>
              </a:ext>
            </a:extLst>
          </p:cNvPr>
          <p:cNvPicPr>
            <a:picLocks noChangeAspect="1"/>
          </p:cNvPicPr>
          <p:nvPr/>
        </p:nvPicPr>
        <p:blipFill rotWithShape="1">
          <a:blip r:embed="rId2"/>
          <a:srcRect l="45689" r="839"/>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4100992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739CC2-D2E9-7141-3357-E56B450AFB01}"/>
              </a:ext>
            </a:extLst>
          </p:cNvPr>
          <p:cNvSpPr>
            <a:spLocks noGrp="1"/>
          </p:cNvSpPr>
          <p:nvPr>
            <p:ph type="title"/>
          </p:nvPr>
        </p:nvSpPr>
        <p:spPr>
          <a:xfrm>
            <a:off x="838200" y="556995"/>
            <a:ext cx="10515600" cy="1133693"/>
          </a:xfrm>
        </p:spPr>
        <p:txBody>
          <a:bodyPr>
            <a:normAutofit/>
          </a:bodyPr>
          <a:lstStyle/>
          <a:p>
            <a:r>
              <a:rPr lang="en-US" sz="5200" b="1"/>
              <a:t>Two concepts to Consider</a:t>
            </a:r>
          </a:p>
        </p:txBody>
      </p:sp>
      <p:graphicFrame>
        <p:nvGraphicFramePr>
          <p:cNvPr id="5" name="Content Placeholder 2">
            <a:extLst>
              <a:ext uri="{FF2B5EF4-FFF2-40B4-BE49-F238E27FC236}">
                <a16:creationId xmlns:a16="http://schemas.microsoft.com/office/drawing/2014/main" id="{47F33160-73A9-1720-D835-90AAA0F3F5B0}"/>
              </a:ext>
            </a:extLst>
          </p:cNvPr>
          <p:cNvGraphicFramePr>
            <a:graphicFrameLocks noGrp="1"/>
          </p:cNvGraphicFramePr>
          <p:nvPr>
            <p:ph idx="1"/>
            <p:extLst>
              <p:ext uri="{D42A27DB-BD31-4B8C-83A1-F6EECF244321}">
                <p14:modId xmlns:p14="http://schemas.microsoft.com/office/powerpoint/2010/main" val="146693916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8201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Rectangle 63">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1FC7656-0591-4BE1-B082-28D51E655D76}"/>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cs typeface="Calibri Light"/>
              </a:rPr>
              <a:t>What is Insider Research?</a:t>
            </a:r>
            <a:endParaRPr lang="en-US" sz="4000" dirty="0">
              <a:solidFill>
                <a:srgbClr val="FFFFFF"/>
              </a:solidFill>
            </a:endParaRPr>
          </a:p>
        </p:txBody>
      </p:sp>
      <p:sp>
        <p:nvSpPr>
          <p:cNvPr id="3" name="Content Placeholder 2">
            <a:extLst>
              <a:ext uri="{FF2B5EF4-FFF2-40B4-BE49-F238E27FC236}">
                <a16:creationId xmlns:a16="http://schemas.microsoft.com/office/drawing/2014/main" id="{6E467C92-9D57-45C5-A811-530B40C3FB5C}"/>
              </a:ext>
            </a:extLst>
          </p:cNvPr>
          <p:cNvSpPr>
            <a:spLocks noGrp="1"/>
          </p:cNvSpPr>
          <p:nvPr>
            <p:ph idx="1"/>
          </p:nvPr>
        </p:nvSpPr>
        <p:spPr>
          <a:xfrm>
            <a:off x="1367624" y="2490436"/>
            <a:ext cx="9708995" cy="3567173"/>
          </a:xfrm>
        </p:spPr>
        <p:txBody>
          <a:bodyPr vert="horz" lIns="91440" tIns="45720" rIns="91440" bIns="45720" rtlCol="0" anchor="ctr">
            <a:normAutofit/>
          </a:bodyPr>
          <a:lstStyle/>
          <a:p>
            <a:pPr marL="0" indent="0">
              <a:buNone/>
            </a:pPr>
            <a:r>
              <a:rPr lang="en-US" sz="2400" dirty="0">
                <a:ea typeface="+mn-lt"/>
                <a:cs typeface="+mn-lt"/>
              </a:rPr>
              <a:t>“</a:t>
            </a:r>
            <a:r>
              <a:rPr lang="en-US" sz="2400" i="1" dirty="0">
                <a:ea typeface="+mn-lt"/>
                <a:cs typeface="+mn-lt"/>
              </a:rPr>
              <a:t>someone whose biography gives a lived familiarity with the group being researched while the outsider is a researcher who does not have any intimate knowledge of the group being researched, prior to entry into the group”</a:t>
            </a:r>
            <a:r>
              <a:rPr lang="en-US" sz="2400" dirty="0">
                <a:ea typeface="+mn-lt"/>
                <a:cs typeface="+mn-lt"/>
              </a:rPr>
              <a:t> (Griffith, 1998)</a:t>
            </a:r>
            <a:endParaRPr lang="en-US" sz="2400" dirty="0"/>
          </a:p>
          <a:p>
            <a:pPr marL="0" indent="0">
              <a:buNone/>
            </a:pPr>
            <a:endParaRPr lang="en-US" sz="2400" dirty="0">
              <a:ea typeface="+mn-lt"/>
              <a:cs typeface="+mn-lt"/>
            </a:endParaRPr>
          </a:p>
        </p:txBody>
      </p:sp>
    </p:spTree>
    <p:extLst>
      <p:ext uri="{BB962C8B-B14F-4D97-AF65-F5344CB8AC3E}">
        <p14:creationId xmlns:p14="http://schemas.microsoft.com/office/powerpoint/2010/main" val="1487682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Rectangle 63">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1FC7656-0591-4BE1-B082-28D51E655D76}"/>
              </a:ext>
            </a:extLst>
          </p:cNvPr>
          <p:cNvSpPr>
            <a:spLocks noGrp="1"/>
          </p:cNvSpPr>
          <p:nvPr>
            <p:ph type="title"/>
          </p:nvPr>
        </p:nvSpPr>
        <p:spPr>
          <a:xfrm>
            <a:off x="958506" y="800392"/>
            <a:ext cx="10264697" cy="1212102"/>
          </a:xfrm>
        </p:spPr>
        <p:txBody>
          <a:bodyPr>
            <a:normAutofit/>
          </a:bodyPr>
          <a:lstStyle/>
          <a:p>
            <a:r>
              <a:rPr lang="en-US" sz="4000">
                <a:solidFill>
                  <a:srgbClr val="FFFFFF"/>
                </a:solidFill>
                <a:cs typeface="Calibri Light"/>
              </a:rPr>
              <a:t>Insider Research</a:t>
            </a:r>
            <a:endParaRPr lang="en-US" sz="4000">
              <a:solidFill>
                <a:srgbClr val="FFFFFF"/>
              </a:solidFill>
            </a:endParaRPr>
          </a:p>
        </p:txBody>
      </p:sp>
      <p:sp>
        <p:nvSpPr>
          <p:cNvPr id="3" name="Content Placeholder 2">
            <a:extLst>
              <a:ext uri="{FF2B5EF4-FFF2-40B4-BE49-F238E27FC236}">
                <a16:creationId xmlns:a16="http://schemas.microsoft.com/office/drawing/2014/main" id="{6E467C92-9D57-45C5-A811-530B40C3FB5C}"/>
              </a:ext>
            </a:extLst>
          </p:cNvPr>
          <p:cNvSpPr>
            <a:spLocks noGrp="1"/>
          </p:cNvSpPr>
          <p:nvPr>
            <p:ph idx="1"/>
          </p:nvPr>
        </p:nvSpPr>
        <p:spPr>
          <a:xfrm>
            <a:off x="1367624" y="2490436"/>
            <a:ext cx="9708995" cy="3567173"/>
          </a:xfrm>
        </p:spPr>
        <p:txBody>
          <a:bodyPr vert="horz" lIns="91440" tIns="45720" rIns="91440" bIns="45720" rtlCol="0" anchor="ctr">
            <a:normAutofit/>
          </a:bodyPr>
          <a:lstStyle/>
          <a:p>
            <a:pPr marL="0" indent="0">
              <a:buNone/>
            </a:pPr>
            <a:endParaRPr lang="en-US" sz="2400">
              <a:ea typeface="+mn-lt"/>
              <a:cs typeface="+mn-lt"/>
            </a:endParaRPr>
          </a:p>
          <a:p>
            <a:r>
              <a:rPr lang="en-GB" sz="2400">
                <a:ea typeface="+mn-lt"/>
                <a:cs typeface="+mn-lt"/>
              </a:rPr>
              <a:t>The definition of insider research is expanded further by Chavez (2008) who discusses the notion of total insiders and partial insiders.  Total insider researchers are defined as those researchers who share multiple identities for example class, ethnicity or have profound experiences with the interviewees.  In comparison, a partial insider would only possess a single identity in common with the respondents or a few identities.  </a:t>
            </a:r>
            <a:endParaRPr lang="en-US" sz="2400">
              <a:ea typeface="+mn-lt"/>
              <a:cs typeface="+mn-lt"/>
            </a:endParaRPr>
          </a:p>
        </p:txBody>
      </p:sp>
    </p:spTree>
    <p:extLst>
      <p:ext uri="{BB962C8B-B14F-4D97-AF65-F5344CB8AC3E}">
        <p14:creationId xmlns:p14="http://schemas.microsoft.com/office/powerpoint/2010/main" val="2087132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Rectangle 36">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51DA5D7-0E72-4AB8-803E-E39D1A29CB8F}"/>
              </a:ext>
            </a:extLst>
          </p:cNvPr>
          <p:cNvSpPr>
            <a:spLocks noGrp="1"/>
          </p:cNvSpPr>
          <p:nvPr>
            <p:ph type="title"/>
          </p:nvPr>
        </p:nvSpPr>
        <p:spPr>
          <a:xfrm>
            <a:off x="958506" y="800392"/>
            <a:ext cx="10264697" cy="1212102"/>
          </a:xfrm>
        </p:spPr>
        <p:txBody>
          <a:bodyPr>
            <a:normAutofit/>
          </a:bodyPr>
          <a:lstStyle/>
          <a:p>
            <a:r>
              <a:rPr lang="en-US" sz="4000">
                <a:solidFill>
                  <a:srgbClr val="FFFFFF"/>
                </a:solidFill>
                <a:cs typeface="Calibri Light"/>
              </a:rPr>
              <a:t>Insider Researcher</a:t>
            </a:r>
            <a:endParaRPr lang="en-US" sz="4000">
              <a:solidFill>
                <a:srgbClr val="FFFFFF"/>
              </a:solidFill>
            </a:endParaRPr>
          </a:p>
        </p:txBody>
      </p:sp>
      <p:sp>
        <p:nvSpPr>
          <p:cNvPr id="3" name="Content Placeholder 2">
            <a:extLst>
              <a:ext uri="{FF2B5EF4-FFF2-40B4-BE49-F238E27FC236}">
                <a16:creationId xmlns:a16="http://schemas.microsoft.com/office/drawing/2014/main" id="{E3686389-1B34-414A-BF85-3F42FC22CE87}"/>
              </a:ext>
            </a:extLst>
          </p:cNvPr>
          <p:cNvSpPr>
            <a:spLocks noGrp="1"/>
          </p:cNvSpPr>
          <p:nvPr>
            <p:ph idx="1"/>
          </p:nvPr>
        </p:nvSpPr>
        <p:spPr>
          <a:xfrm>
            <a:off x="1367624" y="2490436"/>
            <a:ext cx="9708995" cy="3567173"/>
          </a:xfrm>
        </p:spPr>
        <p:txBody>
          <a:bodyPr anchor="ctr">
            <a:normAutofit/>
          </a:bodyPr>
          <a:lstStyle/>
          <a:p>
            <a:r>
              <a:rPr lang="en-US" sz="2400">
                <a:cs typeface="Calibri"/>
              </a:rPr>
              <a:t>Knowledge of the organisation where research is being conducted</a:t>
            </a:r>
          </a:p>
          <a:p>
            <a:r>
              <a:rPr lang="en-US" sz="2400">
                <a:cs typeface="Calibri"/>
              </a:rPr>
              <a:t>Aware of formal life of an organisation including mission statement, goals and other formal documentation</a:t>
            </a:r>
          </a:p>
          <a:p>
            <a:r>
              <a:rPr lang="en-US" sz="2400">
                <a:cs typeface="Calibri"/>
              </a:rPr>
              <a:t>In addition the informal components including the culture, the norms and traditions of the institution</a:t>
            </a:r>
          </a:p>
          <a:p>
            <a:pPr marL="0" indent="0">
              <a:buNone/>
            </a:pPr>
            <a:r>
              <a:rPr lang="en-US" sz="2400">
                <a:cs typeface="Calibri"/>
              </a:rPr>
              <a:t>(Coghlan and Brannick, 2005)</a:t>
            </a:r>
          </a:p>
        </p:txBody>
      </p:sp>
    </p:spTree>
    <p:extLst>
      <p:ext uri="{BB962C8B-B14F-4D97-AF65-F5344CB8AC3E}">
        <p14:creationId xmlns:p14="http://schemas.microsoft.com/office/powerpoint/2010/main" val="2401073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Rectangle 3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itle 3">
            <a:extLst>
              <a:ext uri="{FF2B5EF4-FFF2-40B4-BE49-F238E27FC236}">
                <a16:creationId xmlns:a16="http://schemas.microsoft.com/office/drawing/2014/main" id="{467E889F-474D-6497-685C-B010EBC639ED}"/>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Literature within Thesis and Systematic Review</a:t>
            </a:r>
          </a:p>
        </p:txBody>
      </p:sp>
      <p:sp>
        <p:nvSpPr>
          <p:cNvPr id="23" name="Content Placeholder 4">
            <a:extLst>
              <a:ext uri="{FF2B5EF4-FFF2-40B4-BE49-F238E27FC236}">
                <a16:creationId xmlns:a16="http://schemas.microsoft.com/office/drawing/2014/main" id="{27D0BE2C-DC42-FD83-0B75-D513CC9E116B}"/>
              </a:ext>
            </a:extLst>
          </p:cNvPr>
          <p:cNvSpPr>
            <a:spLocks noGrp="1"/>
          </p:cNvSpPr>
          <p:nvPr>
            <p:ph idx="1"/>
          </p:nvPr>
        </p:nvSpPr>
        <p:spPr>
          <a:xfrm>
            <a:off x="1367624" y="2490436"/>
            <a:ext cx="9708995" cy="3567173"/>
          </a:xfrm>
        </p:spPr>
        <p:txBody>
          <a:bodyPr anchor="ctr">
            <a:normAutofit/>
          </a:bodyPr>
          <a:lstStyle/>
          <a:p>
            <a:r>
              <a:rPr lang="en-US" sz="2400" dirty="0"/>
              <a:t>Thesis underpinned by literature relating to concept of insider research and benefits and limitations of this approach</a:t>
            </a:r>
          </a:p>
          <a:p>
            <a:r>
              <a:rPr lang="en-US" sz="2400" dirty="0"/>
              <a:t>Follow up with systematic review of the literature</a:t>
            </a:r>
          </a:p>
          <a:p>
            <a:r>
              <a:rPr lang="en-US" sz="2400" dirty="0"/>
              <a:t>Compare and contrast work within thesis and the systematic review process</a:t>
            </a:r>
          </a:p>
        </p:txBody>
      </p:sp>
    </p:spTree>
    <p:extLst>
      <p:ext uri="{BB962C8B-B14F-4D97-AF65-F5344CB8AC3E}">
        <p14:creationId xmlns:p14="http://schemas.microsoft.com/office/powerpoint/2010/main" val="1502174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Rectangle 52">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itle 3">
            <a:extLst>
              <a:ext uri="{FF2B5EF4-FFF2-40B4-BE49-F238E27FC236}">
                <a16:creationId xmlns:a16="http://schemas.microsoft.com/office/drawing/2014/main" id="{467E889F-474D-6497-685C-B010EBC639ED}"/>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Systematic Review Process</a:t>
            </a:r>
          </a:p>
        </p:txBody>
      </p:sp>
      <p:sp>
        <p:nvSpPr>
          <p:cNvPr id="23" name="Content Placeholder 4">
            <a:extLst>
              <a:ext uri="{FF2B5EF4-FFF2-40B4-BE49-F238E27FC236}">
                <a16:creationId xmlns:a16="http://schemas.microsoft.com/office/drawing/2014/main" id="{27D0BE2C-DC42-FD83-0B75-D513CC9E116B}"/>
              </a:ext>
            </a:extLst>
          </p:cNvPr>
          <p:cNvSpPr>
            <a:spLocks noGrp="1"/>
          </p:cNvSpPr>
          <p:nvPr>
            <p:ph idx="1"/>
          </p:nvPr>
        </p:nvSpPr>
        <p:spPr>
          <a:xfrm>
            <a:off x="1367624" y="2490436"/>
            <a:ext cx="9708995" cy="3567173"/>
          </a:xfrm>
        </p:spPr>
        <p:txBody>
          <a:bodyPr anchor="ctr">
            <a:normAutofit/>
          </a:bodyPr>
          <a:lstStyle/>
          <a:p>
            <a:r>
              <a:rPr lang="en-US" sz="1700" dirty="0">
                <a:effectLst/>
                <a:latin typeface="Arial" panose="020B0604020202020204" pitchFamily="34" charset="0"/>
                <a:ea typeface="Times New Roman" panose="02020603050405020304" pitchFamily="18" charset="0"/>
                <a:cs typeface="Times New Roman" panose="02020603050405020304" pitchFamily="18" charset="0"/>
              </a:rPr>
              <a:t>A systematic review is defined as “a review of existing research using explicit, accountable rigorous research methods” (Gough, Thomas and Oliver 2012:p.4)</a:t>
            </a:r>
          </a:p>
          <a:p>
            <a:r>
              <a:rPr lang="en-US" sz="1700" dirty="0">
                <a:latin typeface="Arial" panose="020B0604020202020204" pitchFamily="34" charset="0"/>
                <a:cs typeface="Times New Roman" panose="02020603050405020304" pitchFamily="18" charset="0"/>
              </a:rPr>
              <a:t>Research question was the driver for selecting research studies – What were the experiences of researchers conducting a study as an insider researcher?</a:t>
            </a:r>
          </a:p>
          <a:p>
            <a:r>
              <a:rPr lang="en-US" sz="1700" dirty="0">
                <a:latin typeface="Arial" panose="020B0604020202020204" pitchFamily="34" charset="0"/>
                <a:cs typeface="Times New Roman" panose="02020603050405020304" pitchFamily="18" charset="0"/>
              </a:rPr>
              <a:t>Selected 3 databases</a:t>
            </a:r>
          </a:p>
          <a:p>
            <a:r>
              <a:rPr lang="en-US" sz="1700" dirty="0">
                <a:latin typeface="Arial" panose="020B0604020202020204" pitchFamily="34" charset="0"/>
                <a:cs typeface="Times New Roman" panose="02020603050405020304" pitchFamily="18" charset="0"/>
              </a:rPr>
              <a:t>Years 2017-2023</a:t>
            </a:r>
          </a:p>
          <a:p>
            <a:r>
              <a:rPr lang="en-US" sz="1700" dirty="0">
                <a:latin typeface="Arial" panose="020B0604020202020204" pitchFamily="34" charset="0"/>
                <a:cs typeface="Times New Roman" panose="02020603050405020304" pitchFamily="18" charset="0"/>
              </a:rPr>
              <a:t>Expanded to 2007-2023 due to low number of articles</a:t>
            </a:r>
          </a:p>
          <a:p>
            <a:r>
              <a:rPr lang="en-US" sz="1700" dirty="0">
                <a:latin typeface="Arial" panose="020B0604020202020204" pitchFamily="34" charset="0"/>
                <a:cs typeface="Times New Roman" panose="02020603050405020304" pitchFamily="18" charset="0"/>
              </a:rPr>
              <a:t>‘Insider Research’</a:t>
            </a:r>
          </a:p>
          <a:p>
            <a:r>
              <a:rPr lang="en-US" sz="1700" dirty="0">
                <a:latin typeface="Arial" panose="020B0604020202020204" pitchFamily="34" charset="0"/>
                <a:cs typeface="Times New Roman" panose="02020603050405020304" pitchFamily="18" charset="0"/>
              </a:rPr>
              <a:t>Abstracts viewed</a:t>
            </a:r>
          </a:p>
          <a:p>
            <a:r>
              <a:rPr lang="en-US" sz="1700" dirty="0">
                <a:latin typeface="Arial" panose="020B0604020202020204" pitchFamily="34" charset="0"/>
                <a:cs typeface="Times New Roman" panose="02020603050405020304" pitchFamily="18" charset="0"/>
              </a:rPr>
              <a:t>Discounted medical settings and those solely defining the term ‘Insider Research’</a:t>
            </a:r>
          </a:p>
          <a:p>
            <a:endParaRPr lang="en-US" sz="1700" dirty="0"/>
          </a:p>
        </p:txBody>
      </p:sp>
    </p:spTree>
    <p:extLst>
      <p:ext uri="{BB962C8B-B14F-4D97-AF65-F5344CB8AC3E}">
        <p14:creationId xmlns:p14="http://schemas.microsoft.com/office/powerpoint/2010/main" val="41129283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984</Words>
  <Application>Microsoft Office PowerPoint</Application>
  <PresentationFormat>Widescreen</PresentationFormat>
  <Paragraphs>107</Paragraphs>
  <Slides>16</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Calibri Light</vt:lpstr>
      <vt:lpstr>Office Theme</vt:lpstr>
      <vt:lpstr>Office Theme</vt:lpstr>
      <vt:lpstr>    </vt:lpstr>
      <vt:lpstr>Context of Research</vt:lpstr>
      <vt:lpstr>Methodology</vt:lpstr>
      <vt:lpstr>Two concepts to Consider</vt:lpstr>
      <vt:lpstr>What is Insider Research?</vt:lpstr>
      <vt:lpstr>Insider Research</vt:lpstr>
      <vt:lpstr>Insider Researcher</vt:lpstr>
      <vt:lpstr>Literature within Thesis and Systematic Review</vt:lpstr>
      <vt:lpstr>Systematic Review Process</vt:lpstr>
      <vt:lpstr>Themes and Findings from Systematic Review</vt:lpstr>
      <vt:lpstr>Methodological Issues with Insider Research from Doctoral Study</vt:lpstr>
      <vt:lpstr>Results from Doctoral study</vt:lpstr>
      <vt:lpstr>Comparisons between Doctoral Study and Systematic Review</vt:lpstr>
      <vt:lpstr>Next Steps for Research</vt:lpstr>
      <vt:lpstr>References</vt:lpstr>
      <vt:lpstr>PowerPoint Presentation</vt:lpstr>
    </vt:vector>
  </TitlesOfParts>
  <Company>University of Sunderland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Staff and Administrative Staff: A Study investigating the working relationship between the two groups of staff  Deborah Bell</dc:title>
  <dc:creator>Deborah Bell</dc:creator>
  <cp:lastModifiedBy>Deborah Bell (Staff)</cp:lastModifiedBy>
  <cp:revision>2</cp:revision>
  <cp:lastPrinted>2018-06-27T13:36:43Z</cp:lastPrinted>
  <dcterms:created xsi:type="dcterms:W3CDTF">2018-06-07T11:50:25Z</dcterms:created>
  <dcterms:modified xsi:type="dcterms:W3CDTF">2023-03-01T19:58:40Z</dcterms:modified>
</cp:coreProperties>
</file>