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8" r:id="rId3"/>
    <p:sldId id="261" r:id="rId4"/>
    <p:sldId id="262" r:id="rId5"/>
    <p:sldId id="272" r:id="rId6"/>
    <p:sldId id="273" r:id="rId7"/>
    <p:sldId id="269" r:id="rId8"/>
    <p:sldId id="265" r:id="rId9"/>
    <p:sldId id="270" r:id="rId10"/>
    <p:sldId id="274" r:id="rId11"/>
    <p:sldId id="271" r:id="rId12"/>
    <p:sldId id="277" r:id="rId13"/>
    <p:sldId id="276" r:id="rId14"/>
    <p:sldId id="278" r:id="rId15"/>
    <p:sldId id="279" r:id="rId16"/>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B05ED5-A399-456D-8179-D868E825D2DD}" v="715" dt="2025-07-10T11:51:34.4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8" d="100"/>
          <a:sy n="48" d="100"/>
        </p:scale>
        <p:origin x="67" y="7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yn Jones (Researcher)" userId="32454756-86fd-4077-86dd-7c397b768ece" providerId="ADAL" clId="{5EB05ED5-A399-456D-8179-D868E825D2DD}"/>
    <pc:docChg chg="undo custSel addSld delSld modSld sldOrd delMainMaster modNotesMaster">
      <pc:chgData name="Robyn Jones (Researcher)" userId="32454756-86fd-4077-86dd-7c397b768ece" providerId="ADAL" clId="{5EB05ED5-A399-456D-8179-D868E825D2DD}" dt="2025-07-10T11:51:34.408" v="4535" actId="20577"/>
      <pc:docMkLst>
        <pc:docMk/>
      </pc:docMkLst>
      <pc:sldChg chg="modSp mod modTransition">
        <pc:chgData name="Robyn Jones (Researcher)" userId="32454756-86fd-4077-86dd-7c397b768ece" providerId="ADAL" clId="{5EB05ED5-A399-456D-8179-D868E825D2DD}" dt="2025-06-11T10:57:18.298" v="1512" actId="20577"/>
        <pc:sldMkLst>
          <pc:docMk/>
          <pc:sldMk cId="1383981595" sldId="257"/>
        </pc:sldMkLst>
        <pc:spChg chg="mod">
          <ac:chgData name="Robyn Jones (Researcher)" userId="32454756-86fd-4077-86dd-7c397b768ece" providerId="ADAL" clId="{5EB05ED5-A399-456D-8179-D868E825D2DD}" dt="2025-06-11T10:57:18.298" v="1512" actId="20577"/>
          <ac:spMkLst>
            <pc:docMk/>
            <pc:sldMk cId="1383981595" sldId="257"/>
            <ac:spMk id="8" creationId="{5F8B0B40-5FD8-1C59-5565-A38D901F0F13}"/>
          </ac:spMkLst>
        </pc:spChg>
        <pc:picChg chg="mod">
          <ac:chgData name="Robyn Jones (Researcher)" userId="32454756-86fd-4077-86dd-7c397b768ece" providerId="ADAL" clId="{5EB05ED5-A399-456D-8179-D868E825D2DD}" dt="2025-04-30T10:50:04.391" v="798" actId="1076"/>
          <ac:picMkLst>
            <pc:docMk/>
            <pc:sldMk cId="1383981595" sldId="257"/>
            <ac:picMk id="1026" creationId="{862CDABD-61A7-09D3-B2DA-0D3EAEA814DB}"/>
          </ac:picMkLst>
        </pc:picChg>
      </pc:sldChg>
      <pc:sldChg chg="modSp">
        <pc:chgData name="Robyn Jones (Researcher)" userId="32454756-86fd-4077-86dd-7c397b768ece" providerId="ADAL" clId="{5EB05ED5-A399-456D-8179-D868E825D2DD}" dt="2025-04-30T10:53:14.413" v="875" actId="20577"/>
        <pc:sldMkLst>
          <pc:docMk/>
          <pc:sldMk cId="1194922540" sldId="258"/>
        </pc:sldMkLst>
        <pc:graphicFrameChg chg="mod">
          <ac:chgData name="Robyn Jones (Researcher)" userId="32454756-86fd-4077-86dd-7c397b768ece" providerId="ADAL" clId="{5EB05ED5-A399-456D-8179-D868E825D2DD}" dt="2025-04-30T10:53:14.413" v="875" actId="20577"/>
          <ac:graphicFrameMkLst>
            <pc:docMk/>
            <pc:sldMk cId="1194922540" sldId="258"/>
            <ac:graphicFrameMk id="5" creationId="{1B33498F-6112-DC61-8B2C-1566CA8E4183}"/>
          </ac:graphicFrameMkLst>
        </pc:graphicFrameChg>
      </pc:sldChg>
      <pc:sldChg chg="addSp delSp modSp del mod">
        <pc:chgData name="Robyn Jones (Researcher)" userId="32454756-86fd-4077-86dd-7c397b768ece" providerId="ADAL" clId="{5EB05ED5-A399-456D-8179-D868E825D2DD}" dt="2025-04-30T09:31:47.173" v="184" actId="47"/>
        <pc:sldMkLst>
          <pc:docMk/>
          <pc:sldMk cId="3203218610" sldId="259"/>
        </pc:sldMkLst>
      </pc:sldChg>
      <pc:sldChg chg="modSp">
        <pc:chgData name="Robyn Jones (Researcher)" userId="32454756-86fd-4077-86dd-7c397b768ece" providerId="ADAL" clId="{5EB05ED5-A399-456D-8179-D868E825D2DD}" dt="2025-04-30T09:17:42.372" v="82" actId="20577"/>
        <pc:sldMkLst>
          <pc:docMk/>
          <pc:sldMk cId="2996808180" sldId="261"/>
        </pc:sldMkLst>
        <pc:graphicFrameChg chg="mod">
          <ac:chgData name="Robyn Jones (Researcher)" userId="32454756-86fd-4077-86dd-7c397b768ece" providerId="ADAL" clId="{5EB05ED5-A399-456D-8179-D868E825D2DD}" dt="2025-04-30T09:17:42.372" v="82" actId="20577"/>
          <ac:graphicFrameMkLst>
            <pc:docMk/>
            <pc:sldMk cId="2996808180" sldId="261"/>
            <ac:graphicFrameMk id="4" creationId="{503F600B-FF18-F71C-AD74-7150A9D3ACAD}"/>
          </ac:graphicFrameMkLst>
        </pc:graphicFrameChg>
      </pc:sldChg>
      <pc:sldChg chg="modSp">
        <pc:chgData name="Robyn Jones (Researcher)" userId="32454756-86fd-4077-86dd-7c397b768ece" providerId="ADAL" clId="{5EB05ED5-A399-456D-8179-D868E825D2DD}" dt="2025-07-08T08:34:44.512" v="2301" actId="20577"/>
        <pc:sldMkLst>
          <pc:docMk/>
          <pc:sldMk cId="1709492527" sldId="262"/>
        </pc:sldMkLst>
        <pc:graphicFrameChg chg="mod">
          <ac:chgData name="Robyn Jones (Researcher)" userId="32454756-86fd-4077-86dd-7c397b768ece" providerId="ADAL" clId="{5EB05ED5-A399-456D-8179-D868E825D2DD}" dt="2025-07-08T08:34:44.512" v="2301" actId="20577"/>
          <ac:graphicFrameMkLst>
            <pc:docMk/>
            <pc:sldMk cId="1709492527" sldId="262"/>
            <ac:graphicFrameMk id="4" creationId="{276D5C51-7407-04DB-39DB-A60902F15F02}"/>
          </ac:graphicFrameMkLst>
        </pc:graphicFrameChg>
      </pc:sldChg>
      <pc:sldChg chg="del">
        <pc:chgData name="Robyn Jones (Researcher)" userId="32454756-86fd-4077-86dd-7c397b768ece" providerId="ADAL" clId="{5EB05ED5-A399-456D-8179-D868E825D2DD}" dt="2025-04-30T09:33:36.794" v="274" actId="47"/>
        <pc:sldMkLst>
          <pc:docMk/>
          <pc:sldMk cId="2736544832" sldId="263"/>
        </pc:sldMkLst>
      </pc:sldChg>
      <pc:sldChg chg="del">
        <pc:chgData name="Robyn Jones (Researcher)" userId="32454756-86fd-4077-86dd-7c397b768ece" providerId="ADAL" clId="{5EB05ED5-A399-456D-8179-D868E825D2DD}" dt="2025-04-30T09:37:48.598" v="334" actId="47"/>
        <pc:sldMkLst>
          <pc:docMk/>
          <pc:sldMk cId="592983761" sldId="264"/>
        </pc:sldMkLst>
      </pc:sldChg>
      <pc:sldChg chg="addSp delSp modSp mod">
        <pc:chgData name="Robyn Jones (Researcher)" userId="32454756-86fd-4077-86dd-7c397b768ece" providerId="ADAL" clId="{5EB05ED5-A399-456D-8179-D868E825D2DD}" dt="2025-04-30T10:59:10.194" v="895" actId="26606"/>
        <pc:sldMkLst>
          <pc:docMk/>
          <pc:sldMk cId="3789665247" sldId="265"/>
        </pc:sldMkLst>
        <pc:spChg chg="mod">
          <ac:chgData name="Robyn Jones (Researcher)" userId="32454756-86fd-4077-86dd-7c397b768ece" providerId="ADAL" clId="{5EB05ED5-A399-456D-8179-D868E825D2DD}" dt="2025-04-30T10:59:10.194" v="895" actId="26606"/>
          <ac:spMkLst>
            <pc:docMk/>
            <pc:sldMk cId="3789665247" sldId="265"/>
            <ac:spMk id="2" creationId="{582CB674-1D96-BB35-9BA9-69224A62FA49}"/>
          </ac:spMkLst>
        </pc:spChg>
        <pc:spChg chg="add">
          <ac:chgData name="Robyn Jones (Researcher)" userId="32454756-86fd-4077-86dd-7c397b768ece" providerId="ADAL" clId="{5EB05ED5-A399-456D-8179-D868E825D2DD}" dt="2025-04-30T10:59:10.194" v="895" actId="26606"/>
          <ac:spMkLst>
            <pc:docMk/>
            <pc:sldMk cId="3789665247" sldId="265"/>
            <ac:spMk id="14" creationId="{A8384FB5-9ADC-4DDC-881B-597D56F5B15D}"/>
          </ac:spMkLst>
        </pc:spChg>
        <pc:spChg chg="add">
          <ac:chgData name="Robyn Jones (Researcher)" userId="32454756-86fd-4077-86dd-7c397b768ece" providerId="ADAL" clId="{5EB05ED5-A399-456D-8179-D868E825D2DD}" dt="2025-04-30T10:59:10.194" v="895" actId="26606"/>
          <ac:spMkLst>
            <pc:docMk/>
            <pc:sldMk cId="3789665247" sldId="265"/>
            <ac:spMk id="16" creationId="{91E5A9A7-95C6-4F4F-B00E-C82E07FE62EF}"/>
          </ac:spMkLst>
        </pc:spChg>
        <pc:spChg chg="add">
          <ac:chgData name="Robyn Jones (Researcher)" userId="32454756-86fd-4077-86dd-7c397b768ece" providerId="ADAL" clId="{5EB05ED5-A399-456D-8179-D868E825D2DD}" dt="2025-04-30T10:59:10.194" v="895" actId="26606"/>
          <ac:spMkLst>
            <pc:docMk/>
            <pc:sldMk cId="3789665247" sldId="265"/>
            <ac:spMk id="18" creationId="{D07DD2DE-F619-49DD-B5E7-03A290FF4ED1}"/>
          </ac:spMkLst>
        </pc:spChg>
        <pc:spChg chg="add">
          <ac:chgData name="Robyn Jones (Researcher)" userId="32454756-86fd-4077-86dd-7c397b768ece" providerId="ADAL" clId="{5EB05ED5-A399-456D-8179-D868E825D2DD}" dt="2025-04-30T10:59:10.194" v="895" actId="26606"/>
          <ac:spMkLst>
            <pc:docMk/>
            <pc:sldMk cId="3789665247" sldId="265"/>
            <ac:spMk id="20" creationId="{85149191-5F60-4A28-AAFF-039F96B0F3EC}"/>
          </ac:spMkLst>
        </pc:spChg>
        <pc:spChg chg="add">
          <ac:chgData name="Robyn Jones (Researcher)" userId="32454756-86fd-4077-86dd-7c397b768ece" providerId="ADAL" clId="{5EB05ED5-A399-456D-8179-D868E825D2DD}" dt="2025-04-30T10:59:10.194" v="895" actId="26606"/>
          <ac:spMkLst>
            <pc:docMk/>
            <pc:sldMk cId="3789665247" sldId="265"/>
            <ac:spMk id="22" creationId="{F8260ED5-17F7-4158-B241-D51DD4CF1B7E}"/>
          </ac:spMkLst>
        </pc:spChg>
        <pc:picChg chg="mod">
          <ac:chgData name="Robyn Jones (Researcher)" userId="32454756-86fd-4077-86dd-7c397b768ece" providerId="ADAL" clId="{5EB05ED5-A399-456D-8179-D868E825D2DD}" dt="2025-04-30T10:59:10.194" v="895" actId="26606"/>
          <ac:picMkLst>
            <pc:docMk/>
            <pc:sldMk cId="3789665247" sldId="265"/>
            <ac:picMk id="4" creationId="{DEF39276-7674-9DE3-3252-733F97D430EB}"/>
          </ac:picMkLst>
        </pc:picChg>
      </pc:sldChg>
      <pc:sldChg chg="del">
        <pc:chgData name="Robyn Jones (Researcher)" userId="32454756-86fd-4077-86dd-7c397b768ece" providerId="ADAL" clId="{5EB05ED5-A399-456D-8179-D868E825D2DD}" dt="2025-04-30T09:38:00.991" v="335" actId="47"/>
        <pc:sldMkLst>
          <pc:docMk/>
          <pc:sldMk cId="721786339" sldId="268"/>
        </pc:sldMkLst>
      </pc:sldChg>
      <pc:sldChg chg="addSp delSp modSp new mod">
        <pc:chgData name="Robyn Jones (Researcher)" userId="32454756-86fd-4077-86dd-7c397b768ece" providerId="ADAL" clId="{5EB05ED5-A399-456D-8179-D868E825D2DD}" dt="2025-04-30T09:37:12.946" v="333" actId="404"/>
        <pc:sldMkLst>
          <pc:docMk/>
          <pc:sldMk cId="1317717601" sldId="269"/>
        </pc:sldMkLst>
        <pc:spChg chg="mod">
          <ac:chgData name="Robyn Jones (Researcher)" userId="32454756-86fd-4077-86dd-7c397b768ece" providerId="ADAL" clId="{5EB05ED5-A399-456D-8179-D868E825D2DD}" dt="2025-04-30T09:32:34.565" v="270" actId="20577"/>
          <ac:spMkLst>
            <pc:docMk/>
            <pc:sldMk cId="1317717601" sldId="269"/>
            <ac:spMk id="2" creationId="{50858E43-DA8A-9905-D4D3-D87A038192F0}"/>
          </ac:spMkLst>
        </pc:spChg>
        <pc:graphicFrameChg chg="add mod modGraphic">
          <ac:chgData name="Robyn Jones (Researcher)" userId="32454756-86fd-4077-86dd-7c397b768ece" providerId="ADAL" clId="{5EB05ED5-A399-456D-8179-D868E825D2DD}" dt="2025-04-30T09:37:12.946" v="333" actId="404"/>
          <ac:graphicFrameMkLst>
            <pc:docMk/>
            <pc:sldMk cId="1317717601" sldId="269"/>
            <ac:graphicFrameMk id="4" creationId="{031EC2E6-A9C3-4837-E5D2-6DA5EC1F130A}"/>
          </ac:graphicFrameMkLst>
        </pc:graphicFrameChg>
      </pc:sldChg>
      <pc:sldChg chg="addSp delSp modSp add mod ord">
        <pc:chgData name="Robyn Jones (Researcher)" userId="32454756-86fd-4077-86dd-7c397b768ece" providerId="ADAL" clId="{5EB05ED5-A399-456D-8179-D868E825D2DD}" dt="2025-07-10T11:51:34.408" v="4535" actId="20577"/>
        <pc:sldMkLst>
          <pc:docMk/>
          <pc:sldMk cId="2663053960" sldId="270"/>
        </pc:sldMkLst>
        <pc:spChg chg="del">
          <ac:chgData name="Robyn Jones (Researcher)" userId="32454756-86fd-4077-86dd-7c397b768ece" providerId="ADAL" clId="{5EB05ED5-A399-456D-8179-D868E825D2DD}" dt="2025-07-10T10:42:20.512" v="2524" actId="478"/>
          <ac:spMkLst>
            <pc:docMk/>
            <pc:sldMk cId="2663053960" sldId="270"/>
            <ac:spMk id="2" creationId="{15901ECE-1EC6-D99D-0FB4-2CC49CE36E73}"/>
          </ac:spMkLst>
        </pc:spChg>
        <pc:spChg chg="add mod">
          <ac:chgData name="Robyn Jones (Researcher)" userId="32454756-86fd-4077-86dd-7c397b768ece" providerId="ADAL" clId="{5EB05ED5-A399-456D-8179-D868E825D2DD}" dt="2025-07-10T10:42:50.167" v="2643" actId="20577"/>
          <ac:spMkLst>
            <pc:docMk/>
            <pc:sldMk cId="2663053960" sldId="270"/>
            <ac:spMk id="4" creationId="{B55DF6B4-C437-78D1-1AB5-07F08A95E9B9}"/>
          </ac:spMkLst>
        </pc:spChg>
        <pc:spChg chg="add del mod">
          <ac:chgData name="Robyn Jones (Researcher)" userId="32454756-86fd-4077-86dd-7c397b768ece" providerId="ADAL" clId="{5EB05ED5-A399-456D-8179-D868E825D2DD}" dt="2025-07-10T11:11:08.450" v="4186" actId="26606"/>
          <ac:spMkLst>
            <pc:docMk/>
            <pc:sldMk cId="2663053960" sldId="270"/>
            <ac:spMk id="6" creationId="{FAE57BDD-D2B7-E2FA-FAC9-F6C70A068D9B}"/>
          </ac:spMkLst>
        </pc:spChg>
        <pc:spChg chg="add del">
          <ac:chgData name="Robyn Jones (Researcher)" userId="32454756-86fd-4077-86dd-7c397b768ece" providerId="ADAL" clId="{5EB05ED5-A399-456D-8179-D868E825D2DD}" dt="2025-07-10T10:54:25.564" v="2763" actId="478"/>
          <ac:spMkLst>
            <pc:docMk/>
            <pc:sldMk cId="2663053960" sldId="270"/>
            <ac:spMk id="8" creationId="{A4247793-4CA9-FA90-3A56-6A2584BB6C51}"/>
          </ac:spMkLst>
        </pc:spChg>
        <pc:graphicFrameChg chg="add del mod modGraphic">
          <ac:chgData name="Robyn Jones (Researcher)" userId="32454756-86fd-4077-86dd-7c397b768ece" providerId="ADAL" clId="{5EB05ED5-A399-456D-8179-D868E825D2DD}" dt="2025-07-10T10:42:54.528" v="2644" actId="478"/>
          <ac:graphicFrameMkLst>
            <pc:docMk/>
            <pc:sldMk cId="2663053960" sldId="270"/>
            <ac:graphicFrameMk id="7" creationId="{082BB565-AA84-FEF4-E29F-F40E2F6F7A84}"/>
          </ac:graphicFrameMkLst>
        </pc:graphicFrameChg>
        <pc:graphicFrameChg chg="add mod">
          <ac:chgData name="Robyn Jones (Researcher)" userId="32454756-86fd-4077-86dd-7c397b768ece" providerId="ADAL" clId="{5EB05ED5-A399-456D-8179-D868E825D2DD}" dt="2025-07-10T11:51:34.408" v="4535" actId="20577"/>
          <ac:graphicFrameMkLst>
            <pc:docMk/>
            <pc:sldMk cId="2663053960" sldId="270"/>
            <ac:graphicFrameMk id="9" creationId="{1DF6A95D-5D06-C92E-8BE7-FC6380AEE464}"/>
          </ac:graphicFrameMkLst>
        </pc:graphicFrameChg>
      </pc:sldChg>
      <pc:sldChg chg="addSp delSp modSp new mod setBg">
        <pc:chgData name="Robyn Jones (Researcher)" userId="32454756-86fd-4077-86dd-7c397b768ece" providerId="ADAL" clId="{5EB05ED5-A399-456D-8179-D868E825D2DD}" dt="2025-07-10T08:51:21.525" v="2387" actId="1076"/>
        <pc:sldMkLst>
          <pc:docMk/>
          <pc:sldMk cId="3007140228" sldId="271"/>
        </pc:sldMkLst>
        <pc:spChg chg="mod">
          <ac:chgData name="Robyn Jones (Researcher)" userId="32454756-86fd-4077-86dd-7c397b768ece" providerId="ADAL" clId="{5EB05ED5-A399-456D-8179-D868E825D2DD}" dt="2025-07-10T08:51:05.511" v="2386" actId="26606"/>
          <ac:spMkLst>
            <pc:docMk/>
            <pc:sldMk cId="3007140228" sldId="271"/>
            <ac:spMk id="2" creationId="{CAF7EA0C-FBFB-311E-8E1C-8B71DD1CE4CE}"/>
          </ac:spMkLst>
        </pc:spChg>
        <pc:spChg chg="add mod">
          <ac:chgData name="Robyn Jones (Researcher)" userId="32454756-86fd-4077-86dd-7c397b768ece" providerId="ADAL" clId="{5EB05ED5-A399-456D-8179-D868E825D2DD}" dt="2025-07-10T08:51:21.525" v="2387" actId="1076"/>
          <ac:spMkLst>
            <pc:docMk/>
            <pc:sldMk cId="3007140228" sldId="271"/>
            <ac:spMk id="6" creationId="{838EFF50-36FA-E31D-945B-76C355F772F1}"/>
          </ac:spMkLst>
        </pc:spChg>
        <pc:spChg chg="add del">
          <ac:chgData name="Robyn Jones (Researcher)" userId="32454756-86fd-4077-86dd-7c397b768ece" providerId="ADAL" clId="{5EB05ED5-A399-456D-8179-D868E825D2DD}" dt="2025-07-10T08:51:05.511" v="2386" actId="26606"/>
          <ac:spMkLst>
            <pc:docMk/>
            <pc:sldMk cId="3007140228" sldId="271"/>
            <ac:spMk id="11" creationId="{43C823D3-D619-407C-89E0-C6F6B1E7A42A}"/>
          </ac:spMkLst>
        </pc:spChg>
        <pc:spChg chg="add del">
          <ac:chgData name="Robyn Jones (Researcher)" userId="32454756-86fd-4077-86dd-7c397b768ece" providerId="ADAL" clId="{5EB05ED5-A399-456D-8179-D868E825D2DD}" dt="2025-07-10T08:51:05.511" v="2386" actId="26606"/>
          <ac:spMkLst>
            <pc:docMk/>
            <pc:sldMk cId="3007140228" sldId="271"/>
            <ac:spMk id="13" creationId="{047F8E3E-2FFA-4A0F-B3C7-E57ADDCFB415}"/>
          </ac:spMkLst>
        </pc:spChg>
        <pc:spChg chg="add">
          <ac:chgData name="Robyn Jones (Researcher)" userId="32454756-86fd-4077-86dd-7c397b768ece" providerId="ADAL" clId="{5EB05ED5-A399-456D-8179-D868E825D2DD}" dt="2025-07-10T08:51:05.511" v="2386" actId="26606"/>
          <ac:spMkLst>
            <pc:docMk/>
            <pc:sldMk cId="3007140228" sldId="271"/>
            <ac:spMk id="30" creationId="{09588DA8-065E-4F6F-8EFD-43104AB2E0CF}"/>
          </ac:spMkLst>
        </pc:spChg>
        <pc:spChg chg="add">
          <ac:chgData name="Robyn Jones (Researcher)" userId="32454756-86fd-4077-86dd-7c397b768ece" providerId="ADAL" clId="{5EB05ED5-A399-456D-8179-D868E825D2DD}" dt="2025-07-10T08:51:05.511" v="2386" actId="26606"/>
          <ac:spMkLst>
            <pc:docMk/>
            <pc:sldMk cId="3007140228" sldId="271"/>
            <ac:spMk id="32" creationId="{C4285719-470E-454C-AF62-8323075F1F5B}"/>
          </ac:spMkLst>
        </pc:spChg>
        <pc:spChg chg="add">
          <ac:chgData name="Robyn Jones (Researcher)" userId="32454756-86fd-4077-86dd-7c397b768ece" providerId="ADAL" clId="{5EB05ED5-A399-456D-8179-D868E825D2DD}" dt="2025-07-10T08:51:05.511" v="2386" actId="26606"/>
          <ac:spMkLst>
            <pc:docMk/>
            <pc:sldMk cId="3007140228" sldId="271"/>
            <ac:spMk id="34" creationId="{CD9FE4EF-C4D8-49A0-B2FF-81D8DB7D8A24}"/>
          </ac:spMkLst>
        </pc:spChg>
        <pc:spChg chg="add">
          <ac:chgData name="Robyn Jones (Researcher)" userId="32454756-86fd-4077-86dd-7c397b768ece" providerId="ADAL" clId="{5EB05ED5-A399-456D-8179-D868E825D2DD}" dt="2025-07-10T08:51:05.511" v="2386" actId="26606"/>
          <ac:spMkLst>
            <pc:docMk/>
            <pc:sldMk cId="3007140228" sldId="271"/>
            <ac:spMk id="36" creationId="{4300840D-0A0B-4512-BACA-B439D5B9C57C}"/>
          </ac:spMkLst>
        </pc:spChg>
        <pc:spChg chg="add">
          <ac:chgData name="Robyn Jones (Researcher)" userId="32454756-86fd-4077-86dd-7c397b768ece" providerId="ADAL" clId="{5EB05ED5-A399-456D-8179-D868E825D2DD}" dt="2025-07-10T08:51:05.511" v="2386" actId="26606"/>
          <ac:spMkLst>
            <pc:docMk/>
            <pc:sldMk cId="3007140228" sldId="271"/>
            <ac:spMk id="38" creationId="{D2B78728-A580-49A7-84F9-6EF6F583ADE0}"/>
          </ac:spMkLst>
        </pc:spChg>
        <pc:spChg chg="add">
          <ac:chgData name="Robyn Jones (Researcher)" userId="32454756-86fd-4077-86dd-7c397b768ece" providerId="ADAL" clId="{5EB05ED5-A399-456D-8179-D868E825D2DD}" dt="2025-07-10T08:51:05.511" v="2386" actId="26606"/>
          <ac:spMkLst>
            <pc:docMk/>
            <pc:sldMk cId="3007140228" sldId="271"/>
            <ac:spMk id="42" creationId="{8D71EDA1-87BF-4D5D-AB79-F346FD19278A}"/>
          </ac:spMkLst>
        </pc:spChg>
      </pc:sldChg>
      <pc:sldChg chg="addSp delSp modSp new mod setBg">
        <pc:chgData name="Robyn Jones (Researcher)" userId="32454756-86fd-4077-86dd-7c397b768ece" providerId="ADAL" clId="{5EB05ED5-A399-456D-8179-D868E825D2DD}" dt="2025-04-30T10:55:13.867" v="878" actId="26606"/>
        <pc:sldMkLst>
          <pc:docMk/>
          <pc:sldMk cId="984831985" sldId="272"/>
        </pc:sldMkLst>
        <pc:spChg chg="mod">
          <ac:chgData name="Robyn Jones (Researcher)" userId="32454756-86fd-4077-86dd-7c397b768ece" providerId="ADAL" clId="{5EB05ED5-A399-456D-8179-D868E825D2DD}" dt="2025-04-30T10:55:13.867" v="878" actId="26606"/>
          <ac:spMkLst>
            <pc:docMk/>
            <pc:sldMk cId="984831985" sldId="272"/>
            <ac:spMk id="2" creationId="{7E172705-4525-4D2C-BEB9-01B62AC2B1D0}"/>
          </ac:spMkLst>
        </pc:spChg>
        <pc:spChg chg="mod">
          <ac:chgData name="Robyn Jones (Researcher)" userId="32454756-86fd-4077-86dd-7c397b768ece" providerId="ADAL" clId="{5EB05ED5-A399-456D-8179-D868E825D2DD}" dt="2025-04-30T10:55:13.867" v="878" actId="26606"/>
          <ac:spMkLst>
            <pc:docMk/>
            <pc:sldMk cId="984831985" sldId="272"/>
            <ac:spMk id="3" creationId="{19B9553E-4FC8-A27B-803B-3ECC79D5136F}"/>
          </ac:spMkLst>
        </pc:spChg>
        <pc:spChg chg="add">
          <ac:chgData name="Robyn Jones (Researcher)" userId="32454756-86fd-4077-86dd-7c397b768ece" providerId="ADAL" clId="{5EB05ED5-A399-456D-8179-D868E825D2DD}" dt="2025-04-30T10:55:13.867" v="878" actId="26606"/>
          <ac:spMkLst>
            <pc:docMk/>
            <pc:sldMk cId="984831985" sldId="272"/>
            <ac:spMk id="19" creationId="{058A14AF-9FB5-4CC7-BA35-E8E85D3EDF0E}"/>
          </ac:spMkLst>
        </pc:spChg>
        <pc:spChg chg="add">
          <ac:chgData name="Robyn Jones (Researcher)" userId="32454756-86fd-4077-86dd-7c397b768ece" providerId="ADAL" clId="{5EB05ED5-A399-456D-8179-D868E825D2DD}" dt="2025-04-30T10:55:13.867" v="878" actId="26606"/>
          <ac:spMkLst>
            <pc:docMk/>
            <pc:sldMk cId="984831985" sldId="272"/>
            <ac:spMk id="20" creationId="{3A9A4357-BD1D-4622-A4FE-766E6AB8DE84}"/>
          </ac:spMkLst>
        </pc:spChg>
        <pc:spChg chg="add">
          <ac:chgData name="Robyn Jones (Researcher)" userId="32454756-86fd-4077-86dd-7c397b768ece" providerId="ADAL" clId="{5EB05ED5-A399-456D-8179-D868E825D2DD}" dt="2025-04-30T10:55:13.867" v="878" actId="26606"/>
          <ac:spMkLst>
            <pc:docMk/>
            <pc:sldMk cId="984831985" sldId="272"/>
            <ac:spMk id="21" creationId="{E659831F-0D9A-4C63-9EBB-8435B85A440F}"/>
          </ac:spMkLst>
        </pc:spChg>
        <pc:spChg chg="add">
          <ac:chgData name="Robyn Jones (Researcher)" userId="32454756-86fd-4077-86dd-7c397b768ece" providerId="ADAL" clId="{5EB05ED5-A399-456D-8179-D868E825D2DD}" dt="2025-04-30T10:55:13.867" v="878" actId="26606"/>
          <ac:spMkLst>
            <pc:docMk/>
            <pc:sldMk cId="984831985" sldId="272"/>
            <ac:spMk id="22" creationId="{E6995CE5-F890-4ABA-82A2-26507CE8D2A3}"/>
          </ac:spMkLst>
        </pc:spChg>
        <pc:graphicFrameChg chg="add mod modGraphic">
          <ac:chgData name="Robyn Jones (Researcher)" userId="32454756-86fd-4077-86dd-7c397b768ece" providerId="ADAL" clId="{5EB05ED5-A399-456D-8179-D868E825D2DD}" dt="2025-04-30T10:55:13.867" v="878" actId="26606"/>
          <ac:graphicFrameMkLst>
            <pc:docMk/>
            <pc:sldMk cId="984831985" sldId="272"/>
            <ac:graphicFrameMk id="4" creationId="{88BB2480-8ED1-BB38-F965-B72B8A1DEFDA}"/>
          </ac:graphicFrameMkLst>
        </pc:graphicFrameChg>
      </pc:sldChg>
      <pc:sldChg chg="addSp delSp modSp new mod setBg">
        <pc:chgData name="Robyn Jones (Researcher)" userId="32454756-86fd-4077-86dd-7c397b768ece" providerId="ADAL" clId="{5EB05ED5-A399-456D-8179-D868E825D2DD}" dt="2025-04-30T10:58:47.177" v="894" actId="1076"/>
        <pc:sldMkLst>
          <pc:docMk/>
          <pc:sldMk cId="335483354" sldId="273"/>
        </pc:sldMkLst>
        <pc:spChg chg="mod">
          <ac:chgData name="Robyn Jones (Researcher)" userId="32454756-86fd-4077-86dd-7c397b768ece" providerId="ADAL" clId="{5EB05ED5-A399-456D-8179-D868E825D2DD}" dt="2025-04-30T10:55:22.586" v="879" actId="26606"/>
          <ac:spMkLst>
            <pc:docMk/>
            <pc:sldMk cId="335483354" sldId="273"/>
            <ac:spMk id="2" creationId="{2201C3E3-0673-D10D-23F6-BC74D613BF38}"/>
          </ac:spMkLst>
        </pc:spChg>
        <pc:spChg chg="add mod">
          <ac:chgData name="Robyn Jones (Researcher)" userId="32454756-86fd-4077-86dd-7c397b768ece" providerId="ADAL" clId="{5EB05ED5-A399-456D-8179-D868E825D2DD}" dt="2025-04-30T10:58:47.177" v="894" actId="1076"/>
          <ac:spMkLst>
            <pc:docMk/>
            <pc:sldMk cId="335483354" sldId="273"/>
            <ac:spMk id="6" creationId="{C58C5EBD-C3CF-7A75-7474-E5BF04FA13A6}"/>
          </ac:spMkLst>
        </pc:spChg>
        <pc:spChg chg="add">
          <ac:chgData name="Robyn Jones (Researcher)" userId="32454756-86fd-4077-86dd-7c397b768ece" providerId="ADAL" clId="{5EB05ED5-A399-456D-8179-D868E825D2DD}" dt="2025-04-30T10:55:22.586" v="879" actId="26606"/>
          <ac:spMkLst>
            <pc:docMk/>
            <pc:sldMk cId="335483354" sldId="273"/>
            <ac:spMk id="9" creationId="{BACC6370-2D7E-4714-9D71-7542949D7D5D}"/>
          </ac:spMkLst>
        </pc:spChg>
        <pc:spChg chg="add">
          <ac:chgData name="Robyn Jones (Researcher)" userId="32454756-86fd-4077-86dd-7c397b768ece" providerId="ADAL" clId="{5EB05ED5-A399-456D-8179-D868E825D2DD}" dt="2025-04-30T10:55:22.586" v="879" actId="26606"/>
          <ac:spMkLst>
            <pc:docMk/>
            <pc:sldMk cId="335483354" sldId="273"/>
            <ac:spMk id="11" creationId="{F68B3F68-107C-434F-AA38-110D5EA91B85}"/>
          </ac:spMkLst>
        </pc:spChg>
        <pc:spChg chg="add">
          <ac:chgData name="Robyn Jones (Researcher)" userId="32454756-86fd-4077-86dd-7c397b768ece" providerId="ADAL" clId="{5EB05ED5-A399-456D-8179-D868E825D2DD}" dt="2025-04-30T10:55:22.586" v="879" actId="26606"/>
          <ac:spMkLst>
            <pc:docMk/>
            <pc:sldMk cId="335483354" sldId="273"/>
            <ac:spMk id="13" creationId="{AAD0DBB9-1A4B-4391-81D4-CB19F9AB918A}"/>
          </ac:spMkLst>
        </pc:spChg>
        <pc:spChg chg="add">
          <ac:chgData name="Robyn Jones (Researcher)" userId="32454756-86fd-4077-86dd-7c397b768ece" providerId="ADAL" clId="{5EB05ED5-A399-456D-8179-D868E825D2DD}" dt="2025-04-30T10:55:22.586" v="879" actId="26606"/>
          <ac:spMkLst>
            <pc:docMk/>
            <pc:sldMk cId="335483354" sldId="273"/>
            <ac:spMk id="15" creationId="{063BBA22-50EA-4C4D-BE05-F1CE4E63AA56}"/>
          </ac:spMkLst>
        </pc:spChg>
        <pc:graphicFrameChg chg="add mod">
          <ac:chgData name="Robyn Jones (Researcher)" userId="32454756-86fd-4077-86dd-7c397b768ece" providerId="ADAL" clId="{5EB05ED5-A399-456D-8179-D868E825D2DD}" dt="2025-04-30T10:58:44.286" v="893" actId="1076"/>
          <ac:graphicFrameMkLst>
            <pc:docMk/>
            <pc:sldMk cId="335483354" sldId="273"/>
            <ac:graphicFrameMk id="5" creationId="{02213918-D6FF-2A35-22D3-6073D4A711D9}"/>
          </ac:graphicFrameMkLst>
        </pc:graphicFrameChg>
      </pc:sldChg>
      <pc:sldChg chg="addSp delSp modSp new mod ord">
        <pc:chgData name="Robyn Jones (Researcher)" userId="32454756-86fd-4077-86dd-7c397b768ece" providerId="ADAL" clId="{5EB05ED5-A399-456D-8179-D868E825D2DD}" dt="2025-06-04T11:25:59.393" v="1208" actId="26606"/>
        <pc:sldMkLst>
          <pc:docMk/>
          <pc:sldMk cId="3387118462" sldId="274"/>
        </pc:sldMkLst>
        <pc:spChg chg="mod">
          <ac:chgData name="Robyn Jones (Researcher)" userId="32454756-86fd-4077-86dd-7c397b768ece" providerId="ADAL" clId="{5EB05ED5-A399-456D-8179-D868E825D2DD}" dt="2025-04-30T09:51:51.373" v="716" actId="20577"/>
          <ac:spMkLst>
            <pc:docMk/>
            <pc:sldMk cId="3387118462" sldId="274"/>
            <ac:spMk id="2" creationId="{3B5566B4-14D4-5490-4111-07E17E93539E}"/>
          </ac:spMkLst>
        </pc:spChg>
        <pc:graphicFrameChg chg="add">
          <ac:chgData name="Robyn Jones (Researcher)" userId="32454756-86fd-4077-86dd-7c397b768ece" providerId="ADAL" clId="{5EB05ED5-A399-456D-8179-D868E825D2DD}" dt="2025-06-04T11:25:59.393" v="1208" actId="26606"/>
          <ac:graphicFrameMkLst>
            <pc:docMk/>
            <pc:sldMk cId="3387118462" sldId="274"/>
            <ac:graphicFrameMk id="5" creationId="{73108432-65A1-0377-D355-DBE146FFEA38}"/>
          </ac:graphicFrameMkLst>
        </pc:graphicFrameChg>
      </pc:sldChg>
      <pc:sldChg chg="addSp modSp new del mod setBg">
        <pc:chgData name="Robyn Jones (Researcher)" userId="32454756-86fd-4077-86dd-7c397b768ece" providerId="ADAL" clId="{5EB05ED5-A399-456D-8179-D868E825D2DD}" dt="2025-06-11T10:58:32.753" v="1514" actId="47"/>
        <pc:sldMkLst>
          <pc:docMk/>
          <pc:sldMk cId="4016364583" sldId="275"/>
        </pc:sldMkLst>
      </pc:sldChg>
      <pc:sldChg chg="addSp delSp modSp new mod setBg">
        <pc:chgData name="Robyn Jones (Researcher)" userId="32454756-86fd-4077-86dd-7c397b768ece" providerId="ADAL" clId="{5EB05ED5-A399-456D-8179-D868E825D2DD}" dt="2025-06-25T08:09:51.401" v="2277" actId="20577"/>
        <pc:sldMkLst>
          <pc:docMk/>
          <pc:sldMk cId="1590231077" sldId="276"/>
        </pc:sldMkLst>
        <pc:spChg chg="mod">
          <ac:chgData name="Robyn Jones (Researcher)" userId="32454756-86fd-4077-86dd-7c397b768ece" providerId="ADAL" clId="{5EB05ED5-A399-456D-8179-D868E825D2DD}" dt="2025-06-09T12:36:19.548" v="1388" actId="26606"/>
          <ac:spMkLst>
            <pc:docMk/>
            <pc:sldMk cId="1590231077" sldId="276"/>
            <ac:spMk id="2" creationId="{39A57C62-7E48-767C-0C01-DCF1DC31E4FF}"/>
          </ac:spMkLst>
        </pc:spChg>
        <pc:spChg chg="add">
          <ac:chgData name="Robyn Jones (Researcher)" userId="32454756-86fd-4077-86dd-7c397b768ece" providerId="ADAL" clId="{5EB05ED5-A399-456D-8179-D868E825D2DD}" dt="2025-06-09T12:36:19.548" v="1388" actId="26606"/>
          <ac:spMkLst>
            <pc:docMk/>
            <pc:sldMk cId="1590231077" sldId="276"/>
            <ac:spMk id="11" creationId="{BACC6370-2D7E-4714-9D71-7542949D7D5D}"/>
          </ac:spMkLst>
        </pc:spChg>
        <pc:spChg chg="add">
          <ac:chgData name="Robyn Jones (Researcher)" userId="32454756-86fd-4077-86dd-7c397b768ece" providerId="ADAL" clId="{5EB05ED5-A399-456D-8179-D868E825D2DD}" dt="2025-06-09T12:36:19.548" v="1388" actId="26606"/>
          <ac:spMkLst>
            <pc:docMk/>
            <pc:sldMk cId="1590231077" sldId="276"/>
            <ac:spMk id="13" creationId="{F68B3F68-107C-434F-AA38-110D5EA91B85}"/>
          </ac:spMkLst>
        </pc:spChg>
        <pc:spChg chg="add">
          <ac:chgData name="Robyn Jones (Researcher)" userId="32454756-86fd-4077-86dd-7c397b768ece" providerId="ADAL" clId="{5EB05ED5-A399-456D-8179-D868E825D2DD}" dt="2025-06-09T12:36:19.548" v="1388" actId="26606"/>
          <ac:spMkLst>
            <pc:docMk/>
            <pc:sldMk cId="1590231077" sldId="276"/>
            <ac:spMk id="15" creationId="{AAD0DBB9-1A4B-4391-81D4-CB19F9AB918A}"/>
          </ac:spMkLst>
        </pc:spChg>
        <pc:spChg chg="add">
          <ac:chgData name="Robyn Jones (Researcher)" userId="32454756-86fd-4077-86dd-7c397b768ece" providerId="ADAL" clId="{5EB05ED5-A399-456D-8179-D868E825D2DD}" dt="2025-06-09T12:36:19.548" v="1388" actId="26606"/>
          <ac:spMkLst>
            <pc:docMk/>
            <pc:sldMk cId="1590231077" sldId="276"/>
            <ac:spMk id="17" creationId="{063BBA22-50EA-4C4D-BE05-F1CE4E63AA56}"/>
          </ac:spMkLst>
        </pc:spChg>
        <pc:graphicFrameChg chg="add mod modGraphic">
          <ac:chgData name="Robyn Jones (Researcher)" userId="32454756-86fd-4077-86dd-7c397b768ece" providerId="ADAL" clId="{5EB05ED5-A399-456D-8179-D868E825D2DD}" dt="2025-06-25T08:09:51.401" v="2277" actId="20577"/>
          <ac:graphicFrameMkLst>
            <pc:docMk/>
            <pc:sldMk cId="1590231077" sldId="276"/>
            <ac:graphicFrameMk id="6" creationId="{C181C3BA-A525-27A0-7D9E-5FE20A3CCBF1}"/>
          </ac:graphicFrameMkLst>
        </pc:graphicFrameChg>
      </pc:sldChg>
      <pc:sldChg chg="addSp delSp modSp new mod ord setBg">
        <pc:chgData name="Robyn Jones (Researcher)" userId="32454756-86fd-4077-86dd-7c397b768ece" providerId="ADAL" clId="{5EB05ED5-A399-456D-8179-D868E825D2DD}" dt="2025-07-10T08:50:07.543" v="2370" actId="113"/>
        <pc:sldMkLst>
          <pc:docMk/>
          <pc:sldMk cId="566144613" sldId="277"/>
        </pc:sldMkLst>
        <pc:spChg chg="add mod">
          <ac:chgData name="Robyn Jones (Researcher)" userId="32454756-86fd-4077-86dd-7c397b768ece" providerId="ADAL" clId="{5EB05ED5-A399-456D-8179-D868E825D2DD}" dt="2025-07-10T08:50:07.543" v="2370" actId="113"/>
          <ac:spMkLst>
            <pc:docMk/>
            <pc:sldMk cId="566144613" sldId="277"/>
            <ac:spMk id="4" creationId="{B551396E-6F81-E37A-B2AF-23F90B8571B2}"/>
          </ac:spMkLst>
        </pc:spChg>
        <pc:spChg chg="add">
          <ac:chgData name="Robyn Jones (Researcher)" userId="32454756-86fd-4077-86dd-7c397b768ece" providerId="ADAL" clId="{5EB05ED5-A399-456D-8179-D868E825D2DD}" dt="2025-06-09T12:35:51.160" v="1375" actId="26606"/>
          <ac:spMkLst>
            <pc:docMk/>
            <pc:sldMk cId="566144613" sldId="277"/>
            <ac:spMk id="21" creationId="{BACC6370-2D7E-4714-9D71-7542949D7D5D}"/>
          </ac:spMkLst>
        </pc:spChg>
        <pc:spChg chg="add">
          <ac:chgData name="Robyn Jones (Researcher)" userId="32454756-86fd-4077-86dd-7c397b768ece" providerId="ADAL" clId="{5EB05ED5-A399-456D-8179-D868E825D2DD}" dt="2025-06-09T12:35:51.160" v="1375" actId="26606"/>
          <ac:spMkLst>
            <pc:docMk/>
            <pc:sldMk cId="566144613" sldId="277"/>
            <ac:spMk id="22" creationId="{F68B3F68-107C-434F-AA38-110D5EA91B85}"/>
          </ac:spMkLst>
        </pc:spChg>
        <pc:spChg chg="add">
          <ac:chgData name="Robyn Jones (Researcher)" userId="32454756-86fd-4077-86dd-7c397b768ece" providerId="ADAL" clId="{5EB05ED5-A399-456D-8179-D868E825D2DD}" dt="2025-06-09T12:35:51.160" v="1375" actId="26606"/>
          <ac:spMkLst>
            <pc:docMk/>
            <pc:sldMk cId="566144613" sldId="277"/>
            <ac:spMk id="23" creationId="{AAD0DBB9-1A4B-4391-81D4-CB19F9AB918A}"/>
          </ac:spMkLst>
        </pc:spChg>
        <pc:spChg chg="add">
          <ac:chgData name="Robyn Jones (Researcher)" userId="32454756-86fd-4077-86dd-7c397b768ece" providerId="ADAL" clId="{5EB05ED5-A399-456D-8179-D868E825D2DD}" dt="2025-06-09T12:35:51.160" v="1375" actId="26606"/>
          <ac:spMkLst>
            <pc:docMk/>
            <pc:sldMk cId="566144613" sldId="277"/>
            <ac:spMk id="24" creationId="{063BBA22-50EA-4C4D-BE05-F1CE4E63AA56}"/>
          </ac:spMkLst>
        </pc:spChg>
        <pc:graphicFrameChg chg="add mod modGraphic">
          <ac:chgData name="Robyn Jones (Researcher)" userId="32454756-86fd-4077-86dd-7c397b768ece" providerId="ADAL" clId="{5EB05ED5-A399-456D-8179-D868E825D2DD}" dt="2025-06-25T08:09:57.039" v="2281" actId="20577"/>
          <ac:graphicFrameMkLst>
            <pc:docMk/>
            <pc:sldMk cId="566144613" sldId="277"/>
            <ac:graphicFrameMk id="8" creationId="{456460D1-8AED-2C12-2ECB-862B7D8915DB}"/>
          </ac:graphicFrameMkLst>
        </pc:graphicFrameChg>
      </pc:sldChg>
      <pc:sldChg chg="addSp modSp new mod setBg">
        <pc:chgData name="Robyn Jones (Researcher)" userId="32454756-86fd-4077-86dd-7c397b768ece" providerId="ADAL" clId="{5EB05ED5-A399-456D-8179-D868E825D2DD}" dt="2025-07-10T09:32:15.427" v="2523" actId="1076"/>
        <pc:sldMkLst>
          <pc:docMk/>
          <pc:sldMk cId="1766960544" sldId="278"/>
        </pc:sldMkLst>
        <pc:spChg chg="mod">
          <ac:chgData name="Robyn Jones (Researcher)" userId="32454756-86fd-4077-86dd-7c397b768ece" providerId="ADAL" clId="{5EB05ED5-A399-456D-8179-D868E825D2DD}" dt="2025-06-11T11:01:20.538" v="1833" actId="26606"/>
          <ac:spMkLst>
            <pc:docMk/>
            <pc:sldMk cId="1766960544" sldId="278"/>
            <ac:spMk id="2" creationId="{D70811AC-F0F7-E725-4CB1-705A470FA102}"/>
          </ac:spMkLst>
        </pc:spChg>
        <pc:spChg chg="mod">
          <ac:chgData name="Robyn Jones (Researcher)" userId="32454756-86fd-4077-86dd-7c397b768ece" providerId="ADAL" clId="{5EB05ED5-A399-456D-8179-D868E825D2DD}" dt="2025-07-10T09:32:15.427" v="2523" actId="1076"/>
          <ac:spMkLst>
            <pc:docMk/>
            <pc:sldMk cId="1766960544" sldId="278"/>
            <ac:spMk id="3" creationId="{11F7845C-7A10-DF1B-BF4E-47395C12513C}"/>
          </ac:spMkLst>
        </pc:spChg>
        <pc:spChg chg="add">
          <ac:chgData name="Robyn Jones (Researcher)" userId="32454756-86fd-4077-86dd-7c397b768ece" providerId="ADAL" clId="{5EB05ED5-A399-456D-8179-D868E825D2DD}" dt="2025-06-11T11:01:20.538" v="1833" actId="26606"/>
          <ac:spMkLst>
            <pc:docMk/>
            <pc:sldMk cId="1766960544" sldId="278"/>
            <ac:spMk id="10" creationId="{245A9F99-D9B1-4094-A2E2-B90AC1DB7B9C}"/>
          </ac:spMkLst>
        </pc:spChg>
        <pc:spChg chg="add">
          <ac:chgData name="Robyn Jones (Researcher)" userId="32454756-86fd-4077-86dd-7c397b768ece" providerId="ADAL" clId="{5EB05ED5-A399-456D-8179-D868E825D2DD}" dt="2025-06-11T11:01:20.538" v="1833" actId="26606"/>
          <ac:spMkLst>
            <pc:docMk/>
            <pc:sldMk cId="1766960544" sldId="278"/>
            <ac:spMk id="12" creationId="{B7FAF607-473A-4A43-A23D-BBFF5C4117BB}"/>
          </ac:spMkLst>
        </pc:spChg>
        <pc:grpChg chg="add">
          <ac:chgData name="Robyn Jones (Researcher)" userId="32454756-86fd-4077-86dd-7c397b768ece" providerId="ADAL" clId="{5EB05ED5-A399-456D-8179-D868E825D2DD}" dt="2025-06-11T11:01:20.538" v="1833" actId="26606"/>
          <ac:grpSpMkLst>
            <pc:docMk/>
            <pc:sldMk cId="1766960544" sldId="278"/>
            <ac:grpSpMk id="14" creationId="{C5F6476F-D303-44D3-B30F-1BA348F0F64A}"/>
          </ac:grpSpMkLst>
        </pc:grpChg>
        <pc:picChg chg="add">
          <ac:chgData name="Robyn Jones (Researcher)" userId="32454756-86fd-4077-86dd-7c397b768ece" providerId="ADAL" clId="{5EB05ED5-A399-456D-8179-D868E825D2DD}" dt="2025-06-11T11:01:20.538" v="1833" actId="26606"/>
          <ac:picMkLst>
            <pc:docMk/>
            <pc:sldMk cId="1766960544" sldId="278"/>
            <ac:picMk id="7" creationId="{FE917D52-201F-0109-5C99-B33A31BC4EE3}"/>
          </ac:picMkLst>
        </pc:picChg>
      </pc:sldChg>
      <pc:sldChg chg="addSp delSp modSp new mod">
        <pc:chgData name="Robyn Jones (Researcher)" userId="32454756-86fd-4077-86dd-7c397b768ece" providerId="ADAL" clId="{5EB05ED5-A399-456D-8179-D868E825D2DD}" dt="2025-07-08T11:26:30.705" v="2313" actId="1076"/>
        <pc:sldMkLst>
          <pc:docMk/>
          <pc:sldMk cId="4045397664" sldId="279"/>
        </pc:sldMkLst>
        <pc:graphicFrameChg chg="add mod modGraphic">
          <ac:chgData name="Robyn Jones (Researcher)" userId="32454756-86fd-4077-86dd-7c397b768ece" providerId="ADAL" clId="{5EB05ED5-A399-456D-8179-D868E825D2DD}" dt="2025-07-08T11:26:26.112" v="2312" actId="1076"/>
          <ac:graphicFrameMkLst>
            <pc:docMk/>
            <pc:sldMk cId="4045397664" sldId="279"/>
            <ac:graphicFrameMk id="4" creationId="{4FADF755-78C2-1403-9863-0C8F663ED8D9}"/>
          </ac:graphicFrameMkLst>
        </pc:graphicFrameChg>
        <pc:graphicFrameChg chg="add mod modGraphic">
          <ac:chgData name="Robyn Jones (Researcher)" userId="32454756-86fd-4077-86dd-7c397b768ece" providerId="ADAL" clId="{5EB05ED5-A399-456D-8179-D868E825D2DD}" dt="2025-07-08T11:26:30.705" v="2313" actId="1076"/>
          <ac:graphicFrameMkLst>
            <pc:docMk/>
            <pc:sldMk cId="4045397664" sldId="279"/>
            <ac:graphicFrameMk id="5" creationId="{74C78B92-4415-1827-5657-C48DF0532390}"/>
          </ac:graphicFrameMkLst>
        </pc:graphicFrameChg>
      </pc:sldChg>
      <pc:sldMasterChg chg="del delSldLayout">
        <pc:chgData name="Robyn Jones (Researcher)" userId="32454756-86fd-4077-86dd-7c397b768ece" providerId="ADAL" clId="{5EB05ED5-A399-456D-8179-D868E825D2DD}" dt="2025-04-30T09:38:00.991" v="335" actId="47"/>
        <pc:sldMasterMkLst>
          <pc:docMk/>
          <pc:sldMasterMk cId="42556771" sldId="2147483648"/>
        </pc:sldMasterMkLst>
        <pc:sldLayoutChg chg="del">
          <pc:chgData name="Robyn Jones (Researcher)" userId="32454756-86fd-4077-86dd-7c397b768ece" providerId="ADAL" clId="{5EB05ED5-A399-456D-8179-D868E825D2DD}" dt="2025-04-30T09:38:00.991" v="335" actId="47"/>
          <pc:sldLayoutMkLst>
            <pc:docMk/>
            <pc:sldMasterMk cId="42556771" sldId="2147483648"/>
            <pc:sldLayoutMk cId="2696577981" sldId="2147483649"/>
          </pc:sldLayoutMkLst>
        </pc:sldLayoutChg>
      </pc:sldMasterChg>
    </pc:docChg>
  </pc:docChgLst>
</pc:chgInfo>
</file>

<file path=ppt/diagrams/_rels/data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5D0278-4DF5-48C6-9F87-F055ED68A887}"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GB"/>
        </a:p>
      </dgm:t>
    </dgm:pt>
    <dgm:pt modelId="{F9A6D678-57CB-449D-BF74-30E075BB6990}">
      <dgm:prSet phldrT="[Text]"/>
      <dgm:spPr/>
      <dgm:t>
        <a:bodyPr/>
        <a:lstStyle/>
        <a:p>
          <a:r>
            <a:rPr lang="en-GB" dirty="0"/>
            <a:t>PPI sessions</a:t>
          </a:r>
        </a:p>
      </dgm:t>
    </dgm:pt>
    <dgm:pt modelId="{61B6E7B1-803F-4A9B-A19F-C0E2CDC8FDC9}" type="parTrans" cxnId="{DBB42802-45D7-4046-AD18-1C540F1EE36D}">
      <dgm:prSet/>
      <dgm:spPr/>
      <dgm:t>
        <a:bodyPr/>
        <a:lstStyle/>
        <a:p>
          <a:endParaRPr lang="en-GB"/>
        </a:p>
      </dgm:t>
    </dgm:pt>
    <dgm:pt modelId="{442DAA40-61C0-435B-8814-3CC5812FC8B1}" type="sibTrans" cxnId="{DBB42802-45D7-4046-AD18-1C540F1EE36D}">
      <dgm:prSet/>
      <dgm:spPr/>
      <dgm:t>
        <a:bodyPr/>
        <a:lstStyle/>
        <a:p>
          <a:endParaRPr lang="en-GB"/>
        </a:p>
      </dgm:t>
    </dgm:pt>
    <dgm:pt modelId="{65D14EA6-5668-4C2B-9F7D-15FAFB2AB9F1}">
      <dgm:prSet phldrT="[Text]"/>
      <dgm:spPr/>
      <dgm:t>
        <a:bodyPr/>
        <a:lstStyle/>
        <a:p>
          <a:r>
            <a:rPr lang="en-GB" dirty="0"/>
            <a:t>Shaped the study design and materials used.</a:t>
          </a:r>
        </a:p>
      </dgm:t>
    </dgm:pt>
    <dgm:pt modelId="{22DA7902-3955-4165-A81C-EC7EB1928148}" type="parTrans" cxnId="{254A5EFE-DD14-4433-B165-D144863FC08A}">
      <dgm:prSet/>
      <dgm:spPr/>
      <dgm:t>
        <a:bodyPr/>
        <a:lstStyle/>
        <a:p>
          <a:endParaRPr lang="en-GB"/>
        </a:p>
      </dgm:t>
    </dgm:pt>
    <dgm:pt modelId="{0BB47B58-6BBA-4243-A45E-A3299D8B062D}" type="sibTrans" cxnId="{254A5EFE-DD14-4433-B165-D144863FC08A}">
      <dgm:prSet/>
      <dgm:spPr/>
      <dgm:t>
        <a:bodyPr/>
        <a:lstStyle/>
        <a:p>
          <a:endParaRPr lang="en-GB"/>
        </a:p>
      </dgm:t>
    </dgm:pt>
    <dgm:pt modelId="{0B47D549-4EF4-4B5C-BAC4-1475BFF01420}">
      <dgm:prSet phldrT="[Text]"/>
      <dgm:spPr/>
      <dgm:t>
        <a:bodyPr/>
        <a:lstStyle/>
        <a:p>
          <a:r>
            <a:rPr lang="en-GB" dirty="0"/>
            <a:t>Included a representative sample of participants.</a:t>
          </a:r>
        </a:p>
      </dgm:t>
    </dgm:pt>
    <dgm:pt modelId="{7816B473-55FC-4D88-81EE-0EC9DEAAF771}" type="parTrans" cxnId="{781E856F-C9C3-4DE9-8411-B2DFC0549A16}">
      <dgm:prSet/>
      <dgm:spPr/>
      <dgm:t>
        <a:bodyPr/>
        <a:lstStyle/>
        <a:p>
          <a:endParaRPr lang="en-GB"/>
        </a:p>
      </dgm:t>
    </dgm:pt>
    <dgm:pt modelId="{4C35A510-9E81-4BE9-B8C1-FFD0471161DB}" type="sibTrans" cxnId="{781E856F-C9C3-4DE9-8411-B2DFC0549A16}">
      <dgm:prSet/>
      <dgm:spPr/>
      <dgm:t>
        <a:bodyPr/>
        <a:lstStyle/>
        <a:p>
          <a:endParaRPr lang="en-GB"/>
        </a:p>
      </dgm:t>
    </dgm:pt>
    <dgm:pt modelId="{EDFAEDD6-CB0C-47FF-9A30-855CEC7BD035}">
      <dgm:prSet phldrT="[Text]"/>
      <dgm:spPr/>
      <dgm:t>
        <a:bodyPr/>
        <a:lstStyle/>
        <a:p>
          <a:r>
            <a:rPr lang="en-GB" dirty="0"/>
            <a:t>Pilot Study</a:t>
          </a:r>
        </a:p>
      </dgm:t>
    </dgm:pt>
    <dgm:pt modelId="{5650BF2F-A095-4EB0-AEF8-E62F7B04B099}" type="parTrans" cxnId="{49173E3F-A444-4076-89B3-CE08BD263D7B}">
      <dgm:prSet/>
      <dgm:spPr/>
      <dgm:t>
        <a:bodyPr/>
        <a:lstStyle/>
        <a:p>
          <a:endParaRPr lang="en-GB"/>
        </a:p>
      </dgm:t>
    </dgm:pt>
    <dgm:pt modelId="{FA1A3091-B434-4F11-B203-F7EC0AD24E04}" type="sibTrans" cxnId="{49173E3F-A444-4076-89B3-CE08BD263D7B}">
      <dgm:prSet/>
      <dgm:spPr/>
      <dgm:t>
        <a:bodyPr/>
        <a:lstStyle/>
        <a:p>
          <a:endParaRPr lang="en-GB"/>
        </a:p>
      </dgm:t>
    </dgm:pt>
    <dgm:pt modelId="{5AEC795F-C28A-4DD1-8431-A2A4575717DA}">
      <dgm:prSet phldrT="[Text]"/>
      <dgm:spPr/>
      <dgm:t>
        <a:bodyPr/>
        <a:lstStyle/>
        <a:p>
          <a:r>
            <a:rPr lang="en-GB" dirty="0"/>
            <a:t>2 Focus-Groups</a:t>
          </a:r>
        </a:p>
      </dgm:t>
    </dgm:pt>
    <dgm:pt modelId="{362AA8BF-26AB-4703-99EA-48FFA5692BF5}" type="parTrans" cxnId="{A73AA041-3431-4A64-B767-7EB4563043C4}">
      <dgm:prSet/>
      <dgm:spPr/>
      <dgm:t>
        <a:bodyPr/>
        <a:lstStyle/>
        <a:p>
          <a:endParaRPr lang="en-GB"/>
        </a:p>
      </dgm:t>
    </dgm:pt>
    <dgm:pt modelId="{15D0D549-E87D-490B-9F3F-BB36909B23CF}" type="sibTrans" cxnId="{A73AA041-3431-4A64-B767-7EB4563043C4}">
      <dgm:prSet/>
      <dgm:spPr/>
      <dgm:t>
        <a:bodyPr/>
        <a:lstStyle/>
        <a:p>
          <a:endParaRPr lang="en-GB"/>
        </a:p>
      </dgm:t>
    </dgm:pt>
    <dgm:pt modelId="{C3871848-F72A-4F23-84D6-78F3C0453169}">
      <dgm:prSet phldrT="[Text]"/>
      <dgm:spPr/>
      <dgm:t>
        <a:bodyPr/>
        <a:lstStyle/>
        <a:p>
          <a:r>
            <a:rPr lang="en-GB" dirty="0"/>
            <a:t>21 Participants</a:t>
          </a:r>
        </a:p>
      </dgm:t>
    </dgm:pt>
    <dgm:pt modelId="{C559A735-1407-4551-98A6-9A0D60DD011C}" type="parTrans" cxnId="{53B85972-5649-42EB-8537-6860C6E70DDB}">
      <dgm:prSet/>
      <dgm:spPr/>
      <dgm:t>
        <a:bodyPr/>
        <a:lstStyle/>
        <a:p>
          <a:endParaRPr lang="en-GB"/>
        </a:p>
      </dgm:t>
    </dgm:pt>
    <dgm:pt modelId="{E672679D-C180-42A9-AD06-31E98901548A}" type="sibTrans" cxnId="{53B85972-5649-42EB-8537-6860C6E70DDB}">
      <dgm:prSet/>
      <dgm:spPr/>
      <dgm:t>
        <a:bodyPr/>
        <a:lstStyle/>
        <a:p>
          <a:endParaRPr lang="en-GB"/>
        </a:p>
      </dgm:t>
    </dgm:pt>
    <dgm:pt modelId="{D8487ACA-F229-4DD3-8FE2-32D604B2298E}">
      <dgm:prSet phldrT="[Text]"/>
      <dgm:spPr/>
      <dgm:t>
        <a:bodyPr/>
        <a:lstStyle/>
        <a:p>
          <a:r>
            <a:rPr lang="en-GB" dirty="0"/>
            <a:t>Main Study</a:t>
          </a:r>
        </a:p>
      </dgm:t>
    </dgm:pt>
    <dgm:pt modelId="{85980B8E-AE24-4897-B180-9282B1A6B31E}" type="parTrans" cxnId="{4712285D-4D20-44A8-B1B2-98CC3E1C23B5}">
      <dgm:prSet/>
      <dgm:spPr/>
      <dgm:t>
        <a:bodyPr/>
        <a:lstStyle/>
        <a:p>
          <a:endParaRPr lang="en-GB"/>
        </a:p>
      </dgm:t>
    </dgm:pt>
    <dgm:pt modelId="{85374F41-32AA-4B20-9A4E-332FE146E673}" type="sibTrans" cxnId="{4712285D-4D20-44A8-B1B2-98CC3E1C23B5}">
      <dgm:prSet/>
      <dgm:spPr/>
      <dgm:t>
        <a:bodyPr/>
        <a:lstStyle/>
        <a:p>
          <a:endParaRPr lang="en-GB"/>
        </a:p>
      </dgm:t>
    </dgm:pt>
    <dgm:pt modelId="{51B24E7F-E082-485C-A53F-6DF2E69AD4E5}">
      <dgm:prSet phldrT="[Text]"/>
      <dgm:spPr/>
      <dgm:t>
        <a:bodyPr/>
        <a:lstStyle/>
        <a:p>
          <a:r>
            <a:rPr lang="en-GB" dirty="0"/>
            <a:t>Findings</a:t>
          </a:r>
        </a:p>
      </dgm:t>
    </dgm:pt>
    <dgm:pt modelId="{93114107-57AD-4362-A402-4B1D2433C683}" type="parTrans" cxnId="{BC70BE3A-03CB-470A-BDD4-B1C9732C2063}">
      <dgm:prSet/>
      <dgm:spPr/>
      <dgm:t>
        <a:bodyPr/>
        <a:lstStyle/>
        <a:p>
          <a:endParaRPr lang="en-GB"/>
        </a:p>
      </dgm:t>
    </dgm:pt>
    <dgm:pt modelId="{AF393C3E-292F-43AE-82C6-68B0E12E5DB4}" type="sibTrans" cxnId="{BC70BE3A-03CB-470A-BDD4-B1C9732C2063}">
      <dgm:prSet/>
      <dgm:spPr/>
      <dgm:t>
        <a:bodyPr/>
        <a:lstStyle/>
        <a:p>
          <a:endParaRPr lang="en-GB"/>
        </a:p>
      </dgm:t>
    </dgm:pt>
    <dgm:pt modelId="{AF7DF209-D367-49F3-9C29-0CC554F5D868}">
      <dgm:prSet phldrT="[Text]"/>
      <dgm:spPr/>
      <dgm:t>
        <a:bodyPr/>
        <a:lstStyle/>
        <a:p>
          <a:r>
            <a:rPr lang="en-GB" dirty="0"/>
            <a:t>Evaluated feasibility of study plan.</a:t>
          </a:r>
        </a:p>
      </dgm:t>
    </dgm:pt>
    <dgm:pt modelId="{33F1FDAA-F1D0-46AE-8E09-FC98E1F5E17A}" type="parTrans" cxnId="{BA7D174D-047C-40F4-B852-20056C377EA4}">
      <dgm:prSet/>
      <dgm:spPr/>
      <dgm:t>
        <a:bodyPr/>
        <a:lstStyle/>
        <a:p>
          <a:endParaRPr lang="en-GB"/>
        </a:p>
      </dgm:t>
    </dgm:pt>
    <dgm:pt modelId="{43F9AD30-D191-49E7-92C8-3C7089F270D1}" type="sibTrans" cxnId="{BA7D174D-047C-40F4-B852-20056C377EA4}">
      <dgm:prSet/>
      <dgm:spPr/>
      <dgm:t>
        <a:bodyPr/>
        <a:lstStyle/>
        <a:p>
          <a:endParaRPr lang="en-GB"/>
        </a:p>
      </dgm:t>
    </dgm:pt>
    <dgm:pt modelId="{E955D2A2-F26A-4B07-A98A-82FCBCFFD49B}">
      <dgm:prSet phldrT="[Text]"/>
      <dgm:spPr/>
      <dgm:t>
        <a:bodyPr/>
        <a:lstStyle/>
        <a:p>
          <a:r>
            <a:rPr lang="en-GB" dirty="0"/>
            <a:t>Thematic Analysis</a:t>
          </a:r>
        </a:p>
      </dgm:t>
    </dgm:pt>
    <dgm:pt modelId="{0B50FF40-F162-4B6E-BAE5-F1BDA16BA3E7}" type="parTrans" cxnId="{CF791047-2D4A-483C-B6C4-6616A7D0510F}">
      <dgm:prSet/>
      <dgm:spPr/>
      <dgm:t>
        <a:bodyPr/>
        <a:lstStyle/>
        <a:p>
          <a:endParaRPr lang="en-GB"/>
        </a:p>
      </dgm:t>
    </dgm:pt>
    <dgm:pt modelId="{3A9AD0F5-4D92-4F98-87CC-DB6B12659EC4}" type="sibTrans" cxnId="{CF791047-2D4A-483C-B6C4-6616A7D0510F}">
      <dgm:prSet/>
      <dgm:spPr/>
      <dgm:t>
        <a:bodyPr/>
        <a:lstStyle/>
        <a:p>
          <a:endParaRPr lang="en-GB"/>
        </a:p>
      </dgm:t>
    </dgm:pt>
    <dgm:pt modelId="{BDDC85F9-4F67-4C2F-BEA8-DA5198876A67}">
      <dgm:prSet phldrT="[Text]"/>
      <dgm:spPr/>
      <dgm:t>
        <a:bodyPr/>
        <a:lstStyle/>
        <a:p>
          <a:r>
            <a:rPr lang="en-GB" dirty="0"/>
            <a:t>Informed main study</a:t>
          </a:r>
        </a:p>
      </dgm:t>
    </dgm:pt>
    <dgm:pt modelId="{2428A271-E381-4425-834A-9164D02AF10E}" type="parTrans" cxnId="{B316D328-7325-4632-9DB6-7B6570443B39}">
      <dgm:prSet/>
      <dgm:spPr/>
      <dgm:t>
        <a:bodyPr/>
        <a:lstStyle/>
        <a:p>
          <a:endParaRPr lang="en-GB"/>
        </a:p>
      </dgm:t>
    </dgm:pt>
    <dgm:pt modelId="{BF93E413-6360-450E-81DC-50D72A5806AE}" type="sibTrans" cxnId="{B316D328-7325-4632-9DB6-7B6570443B39}">
      <dgm:prSet/>
      <dgm:spPr/>
      <dgm:t>
        <a:bodyPr/>
        <a:lstStyle/>
        <a:p>
          <a:endParaRPr lang="en-GB"/>
        </a:p>
      </dgm:t>
    </dgm:pt>
    <dgm:pt modelId="{8257B5D0-3586-4300-B026-52BBD62A1A4E}">
      <dgm:prSet/>
      <dgm:spPr/>
      <dgm:t>
        <a:bodyPr/>
        <a:lstStyle/>
        <a:p>
          <a:r>
            <a:rPr lang="en-GB" dirty="0"/>
            <a:t>27 Individual Interviews</a:t>
          </a:r>
        </a:p>
      </dgm:t>
    </dgm:pt>
    <dgm:pt modelId="{65CC1A86-E503-4D97-A075-4A2E0AEF76E6}" type="parTrans" cxnId="{35565FAA-61E3-4E5A-B49F-F6661A992561}">
      <dgm:prSet/>
      <dgm:spPr/>
      <dgm:t>
        <a:bodyPr/>
        <a:lstStyle/>
        <a:p>
          <a:endParaRPr lang="en-GB"/>
        </a:p>
      </dgm:t>
    </dgm:pt>
    <dgm:pt modelId="{569758E1-B91B-4FE5-8C56-B5053B1213A8}" type="sibTrans" cxnId="{35565FAA-61E3-4E5A-B49F-F6661A992561}">
      <dgm:prSet/>
      <dgm:spPr/>
      <dgm:t>
        <a:bodyPr/>
        <a:lstStyle/>
        <a:p>
          <a:endParaRPr lang="en-GB"/>
        </a:p>
      </dgm:t>
    </dgm:pt>
    <dgm:pt modelId="{C10C5698-A562-4DAD-8BBA-7256209AC9E7}">
      <dgm:prSet/>
      <dgm:spPr/>
      <dgm:t>
        <a:bodyPr/>
        <a:lstStyle/>
        <a:p>
          <a:r>
            <a:rPr lang="en-GB" dirty="0"/>
            <a:t>5 Focus-Groups</a:t>
          </a:r>
        </a:p>
      </dgm:t>
    </dgm:pt>
    <dgm:pt modelId="{F348551E-AD5A-46F5-8F46-720497975DCA}" type="parTrans" cxnId="{48CBC6F7-7362-463A-A945-D64FB5A48777}">
      <dgm:prSet/>
      <dgm:spPr/>
      <dgm:t>
        <a:bodyPr/>
        <a:lstStyle/>
        <a:p>
          <a:endParaRPr lang="en-GB"/>
        </a:p>
      </dgm:t>
    </dgm:pt>
    <dgm:pt modelId="{FE1FD9EB-F4A2-4D49-81F5-06E030585093}" type="sibTrans" cxnId="{48CBC6F7-7362-463A-A945-D64FB5A48777}">
      <dgm:prSet/>
      <dgm:spPr/>
      <dgm:t>
        <a:bodyPr/>
        <a:lstStyle/>
        <a:p>
          <a:endParaRPr lang="en-GB"/>
        </a:p>
      </dgm:t>
    </dgm:pt>
    <dgm:pt modelId="{0EA7CEF0-7340-418F-9045-4958BF9E813E}">
      <dgm:prSet/>
      <dgm:spPr/>
      <dgm:t>
        <a:bodyPr/>
        <a:lstStyle/>
        <a:p>
          <a:r>
            <a:rPr lang="en-GB" dirty="0"/>
            <a:t>21 Male – 31 Female (52 participants)</a:t>
          </a:r>
        </a:p>
      </dgm:t>
    </dgm:pt>
    <dgm:pt modelId="{7060B07F-9FB6-42F2-9707-799C281884B5}" type="parTrans" cxnId="{31063A0D-3252-45EF-AEA4-195D14654717}">
      <dgm:prSet/>
      <dgm:spPr/>
      <dgm:t>
        <a:bodyPr/>
        <a:lstStyle/>
        <a:p>
          <a:endParaRPr lang="en-GB"/>
        </a:p>
      </dgm:t>
    </dgm:pt>
    <dgm:pt modelId="{07CE9F62-ABFA-41B1-AAE8-46C694DED157}" type="sibTrans" cxnId="{31063A0D-3252-45EF-AEA4-195D14654717}">
      <dgm:prSet/>
      <dgm:spPr/>
      <dgm:t>
        <a:bodyPr/>
        <a:lstStyle/>
        <a:p>
          <a:endParaRPr lang="en-GB"/>
        </a:p>
      </dgm:t>
    </dgm:pt>
    <dgm:pt modelId="{333527EC-85DA-4CA2-AA77-FA27442D5111}">
      <dgm:prSet/>
      <dgm:spPr/>
      <dgm:t>
        <a:bodyPr/>
        <a:lstStyle/>
        <a:p>
          <a:r>
            <a:rPr lang="en-GB" dirty="0"/>
            <a:t>Age range:  18-77 (49.2)</a:t>
          </a:r>
        </a:p>
      </dgm:t>
    </dgm:pt>
    <dgm:pt modelId="{BD0E4061-A219-43FD-A308-AB1348CECBF2}" type="parTrans" cxnId="{AE033677-261D-41D0-AEB2-E9BD20D6CB0F}">
      <dgm:prSet/>
      <dgm:spPr/>
      <dgm:t>
        <a:bodyPr/>
        <a:lstStyle/>
        <a:p>
          <a:endParaRPr lang="en-GB"/>
        </a:p>
      </dgm:t>
    </dgm:pt>
    <dgm:pt modelId="{F2D2E687-26DE-43B1-85A3-D46B1A2293C8}" type="sibTrans" cxnId="{AE033677-261D-41D0-AEB2-E9BD20D6CB0F}">
      <dgm:prSet/>
      <dgm:spPr/>
      <dgm:t>
        <a:bodyPr/>
        <a:lstStyle/>
        <a:p>
          <a:endParaRPr lang="en-GB"/>
        </a:p>
      </dgm:t>
    </dgm:pt>
    <dgm:pt modelId="{A2848036-3325-46A0-8235-FA25597694A3}">
      <dgm:prSet phldrT="[Text]"/>
      <dgm:spPr/>
      <dgm:t>
        <a:bodyPr/>
        <a:lstStyle/>
        <a:p>
          <a:r>
            <a:rPr lang="en-GB" dirty="0" err="1"/>
            <a:t>Straussian</a:t>
          </a:r>
          <a:r>
            <a:rPr lang="en-GB" dirty="0"/>
            <a:t> Grounded Theory and Situational Analysis</a:t>
          </a:r>
        </a:p>
      </dgm:t>
    </dgm:pt>
    <dgm:pt modelId="{6D9F5514-35C7-42EF-9DBE-9AFEC41557A9}" type="parTrans" cxnId="{2DFFC869-CCC4-40EB-97F6-E454BA8D4D71}">
      <dgm:prSet/>
      <dgm:spPr/>
      <dgm:t>
        <a:bodyPr/>
        <a:lstStyle/>
        <a:p>
          <a:endParaRPr lang="en-GB"/>
        </a:p>
      </dgm:t>
    </dgm:pt>
    <dgm:pt modelId="{6A72F8D6-BA88-4163-BD10-EB320603FB80}" type="sibTrans" cxnId="{2DFFC869-CCC4-40EB-97F6-E454BA8D4D71}">
      <dgm:prSet/>
      <dgm:spPr/>
      <dgm:t>
        <a:bodyPr/>
        <a:lstStyle/>
        <a:p>
          <a:endParaRPr lang="en-GB"/>
        </a:p>
      </dgm:t>
    </dgm:pt>
    <dgm:pt modelId="{F1EE9E8D-87C4-428F-B16D-40FA2712D3F8}">
      <dgm:prSet phldrT="[Text]"/>
      <dgm:spPr/>
      <dgm:t>
        <a:bodyPr/>
        <a:lstStyle/>
        <a:p>
          <a:r>
            <a:rPr lang="en-GB" dirty="0"/>
            <a:t>7 categories; 14 sub-themes</a:t>
          </a:r>
        </a:p>
      </dgm:t>
    </dgm:pt>
    <dgm:pt modelId="{9BD36535-EFE8-45A4-A980-FE5FF1A0FBC5}" type="parTrans" cxnId="{AE73EF36-969E-4AA5-A02D-BCAFF85C364B}">
      <dgm:prSet/>
      <dgm:spPr/>
      <dgm:t>
        <a:bodyPr/>
        <a:lstStyle/>
        <a:p>
          <a:endParaRPr lang="en-GB"/>
        </a:p>
      </dgm:t>
    </dgm:pt>
    <dgm:pt modelId="{3631BA00-6821-4D32-BC4E-FA99A120A550}" type="sibTrans" cxnId="{AE73EF36-969E-4AA5-A02D-BCAFF85C364B}">
      <dgm:prSet/>
      <dgm:spPr/>
      <dgm:t>
        <a:bodyPr/>
        <a:lstStyle/>
        <a:p>
          <a:endParaRPr lang="en-GB"/>
        </a:p>
      </dgm:t>
    </dgm:pt>
    <dgm:pt modelId="{EDB2E178-E58C-4E62-8039-7687D4FAE2F7}">
      <dgm:prSet phldrT="[Text]"/>
      <dgm:spPr/>
      <dgm:t>
        <a:bodyPr/>
        <a:lstStyle/>
        <a:p>
          <a:r>
            <a:rPr lang="en-GB" dirty="0"/>
            <a:t>One central  category</a:t>
          </a:r>
        </a:p>
      </dgm:t>
    </dgm:pt>
    <dgm:pt modelId="{A1AD898D-A8FE-49B0-AE91-5AB0208A15E3}" type="parTrans" cxnId="{33FE068F-6981-4793-86A6-BC9B3CD5B97A}">
      <dgm:prSet/>
      <dgm:spPr/>
      <dgm:t>
        <a:bodyPr/>
        <a:lstStyle/>
        <a:p>
          <a:endParaRPr lang="en-GB"/>
        </a:p>
      </dgm:t>
    </dgm:pt>
    <dgm:pt modelId="{0CC8B1AB-5F71-46EB-8E39-FE463CC7B0B4}" type="sibTrans" cxnId="{33FE068F-6981-4793-86A6-BC9B3CD5B97A}">
      <dgm:prSet/>
      <dgm:spPr/>
      <dgm:t>
        <a:bodyPr/>
        <a:lstStyle/>
        <a:p>
          <a:endParaRPr lang="en-GB"/>
        </a:p>
      </dgm:t>
    </dgm:pt>
    <dgm:pt modelId="{BD5BFBB4-ECE4-4033-A35C-B182AEFAE68F}">
      <dgm:prSet phldrT="[Text]"/>
      <dgm:spPr/>
      <dgm:t>
        <a:bodyPr/>
        <a:lstStyle/>
        <a:p>
          <a:r>
            <a:rPr lang="en-GB" dirty="0"/>
            <a:t>Ethical approval granted by the University of Sunderland</a:t>
          </a:r>
        </a:p>
      </dgm:t>
    </dgm:pt>
    <dgm:pt modelId="{6B43A83B-A9DA-4117-A3FB-2438C74DEC94}" type="parTrans" cxnId="{A495DF71-8CB8-4E3D-9B06-B191311479AC}">
      <dgm:prSet/>
      <dgm:spPr/>
      <dgm:t>
        <a:bodyPr/>
        <a:lstStyle/>
        <a:p>
          <a:endParaRPr lang="en-GB"/>
        </a:p>
      </dgm:t>
    </dgm:pt>
    <dgm:pt modelId="{6057D230-F6FE-475E-9263-8A5BADACF7A0}" type="sibTrans" cxnId="{A495DF71-8CB8-4E3D-9B06-B191311479AC}">
      <dgm:prSet/>
      <dgm:spPr/>
      <dgm:t>
        <a:bodyPr/>
        <a:lstStyle/>
        <a:p>
          <a:endParaRPr lang="en-GB"/>
        </a:p>
      </dgm:t>
    </dgm:pt>
    <dgm:pt modelId="{5E2A9266-2DDA-4F06-8A2A-292056A8E1BB}" type="pres">
      <dgm:prSet presAssocID="{9E5D0278-4DF5-48C6-9F87-F055ED68A887}" presName="Name0" presStyleCnt="0">
        <dgm:presLayoutVars>
          <dgm:dir/>
          <dgm:animLvl val="lvl"/>
          <dgm:resizeHandles val="exact"/>
        </dgm:presLayoutVars>
      </dgm:prSet>
      <dgm:spPr/>
    </dgm:pt>
    <dgm:pt modelId="{9593A6E1-8CFB-4E48-ADE7-F22AEC024692}" type="pres">
      <dgm:prSet presAssocID="{9E5D0278-4DF5-48C6-9F87-F055ED68A887}" presName="tSp" presStyleCnt="0"/>
      <dgm:spPr/>
    </dgm:pt>
    <dgm:pt modelId="{875187D5-7C5F-420C-8D2B-1D08674E4AEA}" type="pres">
      <dgm:prSet presAssocID="{9E5D0278-4DF5-48C6-9F87-F055ED68A887}" presName="bSp" presStyleCnt="0"/>
      <dgm:spPr/>
    </dgm:pt>
    <dgm:pt modelId="{5695EEBC-7F00-4F58-8651-74EDD7DFD19B}" type="pres">
      <dgm:prSet presAssocID="{9E5D0278-4DF5-48C6-9F87-F055ED68A887}" presName="process" presStyleCnt="0"/>
      <dgm:spPr/>
    </dgm:pt>
    <dgm:pt modelId="{3E216E65-EC08-42B9-8AA9-A1F1A79E4D58}" type="pres">
      <dgm:prSet presAssocID="{F9A6D678-57CB-449D-BF74-30E075BB6990}" presName="composite1" presStyleCnt="0"/>
      <dgm:spPr/>
    </dgm:pt>
    <dgm:pt modelId="{6888109F-BC85-4373-A5C3-77A4D871128F}" type="pres">
      <dgm:prSet presAssocID="{F9A6D678-57CB-449D-BF74-30E075BB6990}" presName="dummyNode1" presStyleLbl="node1" presStyleIdx="0" presStyleCnt="4"/>
      <dgm:spPr/>
    </dgm:pt>
    <dgm:pt modelId="{BD85447A-B973-4C09-922E-C399925B35F3}" type="pres">
      <dgm:prSet presAssocID="{F9A6D678-57CB-449D-BF74-30E075BB6990}" presName="childNode1" presStyleLbl="bgAcc1" presStyleIdx="0" presStyleCnt="4">
        <dgm:presLayoutVars>
          <dgm:bulletEnabled val="1"/>
        </dgm:presLayoutVars>
      </dgm:prSet>
      <dgm:spPr/>
    </dgm:pt>
    <dgm:pt modelId="{1B35BE6A-AFEF-4B6B-9A71-F77AA00AB467}" type="pres">
      <dgm:prSet presAssocID="{F9A6D678-57CB-449D-BF74-30E075BB6990}" presName="childNode1tx" presStyleLbl="bgAcc1" presStyleIdx="0" presStyleCnt="4">
        <dgm:presLayoutVars>
          <dgm:bulletEnabled val="1"/>
        </dgm:presLayoutVars>
      </dgm:prSet>
      <dgm:spPr/>
    </dgm:pt>
    <dgm:pt modelId="{D27E4AF8-6221-4F43-AC53-053C7BC95B2F}" type="pres">
      <dgm:prSet presAssocID="{F9A6D678-57CB-449D-BF74-30E075BB6990}" presName="parentNode1" presStyleLbl="node1" presStyleIdx="0" presStyleCnt="4">
        <dgm:presLayoutVars>
          <dgm:chMax val="1"/>
          <dgm:bulletEnabled val="1"/>
        </dgm:presLayoutVars>
      </dgm:prSet>
      <dgm:spPr/>
    </dgm:pt>
    <dgm:pt modelId="{BA973B83-10D0-488C-AB91-6D3A751350E1}" type="pres">
      <dgm:prSet presAssocID="{F9A6D678-57CB-449D-BF74-30E075BB6990}" presName="connSite1" presStyleCnt="0"/>
      <dgm:spPr/>
    </dgm:pt>
    <dgm:pt modelId="{CA028995-D387-4453-841B-024143BC8B83}" type="pres">
      <dgm:prSet presAssocID="{442DAA40-61C0-435B-8814-3CC5812FC8B1}" presName="Name9" presStyleLbl="sibTrans2D1" presStyleIdx="0" presStyleCnt="3"/>
      <dgm:spPr/>
    </dgm:pt>
    <dgm:pt modelId="{06E017B3-6BDA-41B8-95DB-60560B218638}" type="pres">
      <dgm:prSet presAssocID="{EDFAEDD6-CB0C-47FF-9A30-855CEC7BD035}" presName="composite2" presStyleCnt="0"/>
      <dgm:spPr/>
    </dgm:pt>
    <dgm:pt modelId="{65BFFDFC-825A-4DA8-A1CE-166EFF473626}" type="pres">
      <dgm:prSet presAssocID="{EDFAEDD6-CB0C-47FF-9A30-855CEC7BD035}" presName="dummyNode2" presStyleLbl="node1" presStyleIdx="0" presStyleCnt="4"/>
      <dgm:spPr/>
    </dgm:pt>
    <dgm:pt modelId="{3856F472-B338-49DA-A7B5-2A31CEA729FC}" type="pres">
      <dgm:prSet presAssocID="{EDFAEDD6-CB0C-47FF-9A30-855CEC7BD035}" presName="childNode2" presStyleLbl="bgAcc1" presStyleIdx="1" presStyleCnt="4">
        <dgm:presLayoutVars>
          <dgm:bulletEnabled val="1"/>
        </dgm:presLayoutVars>
      </dgm:prSet>
      <dgm:spPr/>
    </dgm:pt>
    <dgm:pt modelId="{06BFE7B9-FAD1-4BD9-9EFC-B80947C954DE}" type="pres">
      <dgm:prSet presAssocID="{EDFAEDD6-CB0C-47FF-9A30-855CEC7BD035}" presName="childNode2tx" presStyleLbl="bgAcc1" presStyleIdx="1" presStyleCnt="4">
        <dgm:presLayoutVars>
          <dgm:bulletEnabled val="1"/>
        </dgm:presLayoutVars>
      </dgm:prSet>
      <dgm:spPr/>
    </dgm:pt>
    <dgm:pt modelId="{5CE0858A-F9FD-41D2-89C3-177BBAA74523}" type="pres">
      <dgm:prSet presAssocID="{EDFAEDD6-CB0C-47FF-9A30-855CEC7BD035}" presName="parentNode2" presStyleLbl="node1" presStyleIdx="1" presStyleCnt="4">
        <dgm:presLayoutVars>
          <dgm:chMax val="0"/>
          <dgm:bulletEnabled val="1"/>
        </dgm:presLayoutVars>
      </dgm:prSet>
      <dgm:spPr/>
    </dgm:pt>
    <dgm:pt modelId="{D883C3BF-F9A8-442A-9B1D-11C74ED6F392}" type="pres">
      <dgm:prSet presAssocID="{EDFAEDD6-CB0C-47FF-9A30-855CEC7BD035}" presName="connSite2" presStyleCnt="0"/>
      <dgm:spPr/>
    </dgm:pt>
    <dgm:pt modelId="{4D50CBD9-A9D4-4F57-95A9-4496C9EDE8F2}" type="pres">
      <dgm:prSet presAssocID="{FA1A3091-B434-4F11-B203-F7EC0AD24E04}" presName="Name18" presStyleLbl="sibTrans2D1" presStyleIdx="1" presStyleCnt="3"/>
      <dgm:spPr/>
    </dgm:pt>
    <dgm:pt modelId="{DDF15844-26F7-4267-BA9D-AB22FF08D2FF}" type="pres">
      <dgm:prSet presAssocID="{D8487ACA-F229-4DD3-8FE2-32D604B2298E}" presName="composite1" presStyleCnt="0"/>
      <dgm:spPr/>
    </dgm:pt>
    <dgm:pt modelId="{7DFC81C4-964F-4F2B-ADE1-2CA29D642600}" type="pres">
      <dgm:prSet presAssocID="{D8487ACA-F229-4DD3-8FE2-32D604B2298E}" presName="dummyNode1" presStyleLbl="node1" presStyleIdx="1" presStyleCnt="4"/>
      <dgm:spPr/>
    </dgm:pt>
    <dgm:pt modelId="{25F9F2D6-D749-43E6-B0E4-34B29EF0D470}" type="pres">
      <dgm:prSet presAssocID="{D8487ACA-F229-4DD3-8FE2-32D604B2298E}" presName="childNode1" presStyleLbl="bgAcc1" presStyleIdx="2" presStyleCnt="4">
        <dgm:presLayoutVars>
          <dgm:bulletEnabled val="1"/>
        </dgm:presLayoutVars>
      </dgm:prSet>
      <dgm:spPr/>
    </dgm:pt>
    <dgm:pt modelId="{4DD07D2C-1848-4603-94EF-673B69409E41}" type="pres">
      <dgm:prSet presAssocID="{D8487ACA-F229-4DD3-8FE2-32D604B2298E}" presName="childNode1tx" presStyleLbl="bgAcc1" presStyleIdx="2" presStyleCnt="4">
        <dgm:presLayoutVars>
          <dgm:bulletEnabled val="1"/>
        </dgm:presLayoutVars>
      </dgm:prSet>
      <dgm:spPr/>
    </dgm:pt>
    <dgm:pt modelId="{86D18A38-DABC-4C7C-871C-5D25572A5D83}" type="pres">
      <dgm:prSet presAssocID="{D8487ACA-F229-4DD3-8FE2-32D604B2298E}" presName="parentNode1" presStyleLbl="node1" presStyleIdx="2" presStyleCnt="4">
        <dgm:presLayoutVars>
          <dgm:chMax val="1"/>
          <dgm:bulletEnabled val="1"/>
        </dgm:presLayoutVars>
      </dgm:prSet>
      <dgm:spPr/>
    </dgm:pt>
    <dgm:pt modelId="{62F4CF80-5133-4FA1-924C-3BDB4498A64A}" type="pres">
      <dgm:prSet presAssocID="{D8487ACA-F229-4DD3-8FE2-32D604B2298E}" presName="connSite1" presStyleCnt="0"/>
      <dgm:spPr/>
    </dgm:pt>
    <dgm:pt modelId="{F647B619-3DD6-4586-BFA0-62E6C398A35B}" type="pres">
      <dgm:prSet presAssocID="{85374F41-32AA-4B20-9A4E-332FE146E673}" presName="Name9" presStyleLbl="sibTrans2D1" presStyleIdx="2" presStyleCnt="3"/>
      <dgm:spPr/>
    </dgm:pt>
    <dgm:pt modelId="{A0BDC96A-6EED-4844-AE5F-17CC3ED2BEBE}" type="pres">
      <dgm:prSet presAssocID="{51B24E7F-E082-485C-A53F-6DF2E69AD4E5}" presName="composite2" presStyleCnt="0"/>
      <dgm:spPr/>
    </dgm:pt>
    <dgm:pt modelId="{EE920B94-E5E8-40EE-89B1-0A75C46656E3}" type="pres">
      <dgm:prSet presAssocID="{51B24E7F-E082-485C-A53F-6DF2E69AD4E5}" presName="dummyNode2" presStyleLbl="node1" presStyleIdx="2" presStyleCnt="4"/>
      <dgm:spPr/>
    </dgm:pt>
    <dgm:pt modelId="{609C0804-6767-445C-B445-6F9D3EE9FE91}" type="pres">
      <dgm:prSet presAssocID="{51B24E7F-E082-485C-A53F-6DF2E69AD4E5}" presName="childNode2" presStyleLbl="bgAcc1" presStyleIdx="3" presStyleCnt="4">
        <dgm:presLayoutVars>
          <dgm:bulletEnabled val="1"/>
        </dgm:presLayoutVars>
      </dgm:prSet>
      <dgm:spPr/>
    </dgm:pt>
    <dgm:pt modelId="{344C27D7-DD96-487B-B98D-5CDF4ADC8535}" type="pres">
      <dgm:prSet presAssocID="{51B24E7F-E082-485C-A53F-6DF2E69AD4E5}" presName="childNode2tx" presStyleLbl="bgAcc1" presStyleIdx="3" presStyleCnt="4">
        <dgm:presLayoutVars>
          <dgm:bulletEnabled val="1"/>
        </dgm:presLayoutVars>
      </dgm:prSet>
      <dgm:spPr/>
    </dgm:pt>
    <dgm:pt modelId="{6915DEB2-3547-437A-93BF-8828FBDAF0F0}" type="pres">
      <dgm:prSet presAssocID="{51B24E7F-E082-485C-A53F-6DF2E69AD4E5}" presName="parentNode2" presStyleLbl="node1" presStyleIdx="3" presStyleCnt="4">
        <dgm:presLayoutVars>
          <dgm:chMax val="0"/>
          <dgm:bulletEnabled val="1"/>
        </dgm:presLayoutVars>
      </dgm:prSet>
      <dgm:spPr/>
    </dgm:pt>
    <dgm:pt modelId="{6B9C0899-D0B7-4280-ADFE-D633A77F3D75}" type="pres">
      <dgm:prSet presAssocID="{51B24E7F-E082-485C-A53F-6DF2E69AD4E5}" presName="connSite2" presStyleCnt="0"/>
      <dgm:spPr/>
    </dgm:pt>
  </dgm:ptLst>
  <dgm:cxnLst>
    <dgm:cxn modelId="{DBB42802-45D7-4046-AD18-1C540F1EE36D}" srcId="{9E5D0278-4DF5-48C6-9F87-F055ED68A887}" destId="{F9A6D678-57CB-449D-BF74-30E075BB6990}" srcOrd="0" destOrd="0" parTransId="{61B6E7B1-803F-4A9B-A19F-C0E2CDC8FDC9}" sibTransId="{442DAA40-61C0-435B-8814-3CC5812FC8B1}"/>
    <dgm:cxn modelId="{4A259203-AE88-4656-A9C3-C14DC05C3AC3}" type="presOf" srcId="{BD5BFBB4-ECE4-4033-A35C-B182AEFAE68F}" destId="{1B35BE6A-AFEF-4B6B-9A71-F77AA00AB467}" srcOrd="1" destOrd="2" presId="urn:microsoft.com/office/officeart/2005/8/layout/hProcess4"/>
    <dgm:cxn modelId="{4AA5FB06-D7B5-4169-A3F2-17C8F1737FA2}" type="presOf" srcId="{C3871848-F72A-4F23-84D6-78F3C0453169}" destId="{06BFE7B9-FAD1-4BD9-9EFC-B80947C954DE}" srcOrd="1" destOrd="1" presId="urn:microsoft.com/office/officeart/2005/8/layout/hProcess4"/>
    <dgm:cxn modelId="{64E2AD0A-BE3A-43BA-AF1C-5CC55DE4EF45}" type="presOf" srcId="{442DAA40-61C0-435B-8814-3CC5812FC8B1}" destId="{CA028995-D387-4453-841B-024143BC8B83}" srcOrd="0" destOrd="0" presId="urn:microsoft.com/office/officeart/2005/8/layout/hProcess4"/>
    <dgm:cxn modelId="{31063A0D-3252-45EF-AEA4-195D14654717}" srcId="{D8487ACA-F229-4DD3-8FE2-32D604B2298E}" destId="{0EA7CEF0-7340-418F-9045-4958BF9E813E}" srcOrd="2" destOrd="0" parTransId="{7060B07F-9FB6-42F2-9707-799C281884B5}" sibTransId="{07CE9F62-ABFA-41B1-AAE8-46C694DED157}"/>
    <dgm:cxn modelId="{BB5C5821-9AAF-4D59-8ADF-8067328F3E4C}" type="presOf" srcId="{AF7DF209-D367-49F3-9C29-0CC554F5D868}" destId="{3856F472-B338-49DA-A7B5-2A31CEA729FC}" srcOrd="0" destOrd="2" presId="urn:microsoft.com/office/officeart/2005/8/layout/hProcess4"/>
    <dgm:cxn modelId="{CE8DC721-EA7F-41D4-8880-5F86D2492EFC}" type="presOf" srcId="{E955D2A2-F26A-4B07-A98A-82FCBCFFD49B}" destId="{06BFE7B9-FAD1-4BD9-9EFC-B80947C954DE}" srcOrd="1" destOrd="3" presId="urn:microsoft.com/office/officeart/2005/8/layout/hProcess4"/>
    <dgm:cxn modelId="{C9739123-3B1D-442C-AD75-C15D12161EE4}" type="presOf" srcId="{0B47D549-4EF4-4B5C-BAC4-1475BFF01420}" destId="{1B35BE6A-AFEF-4B6B-9A71-F77AA00AB467}" srcOrd="1" destOrd="1" presId="urn:microsoft.com/office/officeart/2005/8/layout/hProcess4"/>
    <dgm:cxn modelId="{BCDA0825-D9B7-403D-956B-4E0035012AEA}" type="presOf" srcId="{65D14EA6-5668-4C2B-9F7D-15FAFB2AB9F1}" destId="{1B35BE6A-AFEF-4B6B-9A71-F77AA00AB467}" srcOrd="1" destOrd="0" presId="urn:microsoft.com/office/officeart/2005/8/layout/hProcess4"/>
    <dgm:cxn modelId="{B316D328-7325-4632-9DB6-7B6570443B39}" srcId="{EDFAEDD6-CB0C-47FF-9A30-855CEC7BD035}" destId="{BDDC85F9-4F67-4C2F-BEA8-DA5198876A67}" srcOrd="4" destOrd="0" parTransId="{2428A271-E381-4425-834A-9164D02AF10E}" sibTransId="{BF93E413-6360-450E-81DC-50D72A5806AE}"/>
    <dgm:cxn modelId="{A5C31C2A-5910-4277-B313-74726E00AF2F}" type="presOf" srcId="{EDFAEDD6-CB0C-47FF-9A30-855CEC7BD035}" destId="{5CE0858A-F9FD-41D2-89C3-177BBAA74523}" srcOrd="0" destOrd="0" presId="urn:microsoft.com/office/officeart/2005/8/layout/hProcess4"/>
    <dgm:cxn modelId="{0D793C2D-20AC-4457-9391-3E0FEEA93DD5}" type="presOf" srcId="{5AEC795F-C28A-4DD1-8431-A2A4575717DA}" destId="{3856F472-B338-49DA-A7B5-2A31CEA729FC}" srcOrd="0" destOrd="0" presId="urn:microsoft.com/office/officeart/2005/8/layout/hProcess4"/>
    <dgm:cxn modelId="{59C9BD2E-761D-42D4-8883-253209E137F8}" type="presOf" srcId="{51B24E7F-E082-485C-A53F-6DF2E69AD4E5}" destId="{6915DEB2-3547-437A-93BF-8828FBDAF0F0}" srcOrd="0" destOrd="0" presId="urn:microsoft.com/office/officeart/2005/8/layout/hProcess4"/>
    <dgm:cxn modelId="{E76C992F-1B9F-4C67-A3AB-672990450F3F}" type="presOf" srcId="{65D14EA6-5668-4C2B-9F7D-15FAFB2AB9F1}" destId="{BD85447A-B973-4C09-922E-C399925B35F3}" srcOrd="0" destOrd="0" presId="urn:microsoft.com/office/officeart/2005/8/layout/hProcess4"/>
    <dgm:cxn modelId="{03849934-EF51-4946-B1A6-AE89414FB633}" type="presOf" srcId="{F1EE9E8D-87C4-428F-B16D-40FA2712D3F8}" destId="{344C27D7-DD96-487B-B98D-5CDF4ADC8535}" srcOrd="1" destOrd="1" presId="urn:microsoft.com/office/officeart/2005/8/layout/hProcess4"/>
    <dgm:cxn modelId="{AE73EF36-969E-4AA5-A02D-BCAFF85C364B}" srcId="{51B24E7F-E082-485C-A53F-6DF2E69AD4E5}" destId="{F1EE9E8D-87C4-428F-B16D-40FA2712D3F8}" srcOrd="1" destOrd="0" parTransId="{9BD36535-EFE8-45A4-A980-FE5FF1A0FBC5}" sibTransId="{3631BA00-6821-4D32-BC4E-FA99A120A550}"/>
    <dgm:cxn modelId="{4143BE38-396C-4063-89D9-E01F77CB262E}" type="presOf" srcId="{8257B5D0-3586-4300-B026-52BBD62A1A4E}" destId="{25F9F2D6-D749-43E6-B0E4-34B29EF0D470}" srcOrd="0" destOrd="0" presId="urn:microsoft.com/office/officeart/2005/8/layout/hProcess4"/>
    <dgm:cxn modelId="{BC70BE3A-03CB-470A-BDD4-B1C9732C2063}" srcId="{9E5D0278-4DF5-48C6-9F87-F055ED68A887}" destId="{51B24E7F-E082-485C-A53F-6DF2E69AD4E5}" srcOrd="3" destOrd="0" parTransId="{93114107-57AD-4362-A402-4B1D2433C683}" sibTransId="{AF393C3E-292F-43AE-82C6-68B0E12E5DB4}"/>
    <dgm:cxn modelId="{6F56A13C-9413-4ECE-AC09-C8124906DCAE}" type="presOf" srcId="{333527EC-85DA-4CA2-AA77-FA27442D5111}" destId="{25F9F2D6-D749-43E6-B0E4-34B29EF0D470}" srcOrd="0" destOrd="3" presId="urn:microsoft.com/office/officeart/2005/8/layout/hProcess4"/>
    <dgm:cxn modelId="{4757C03C-C12B-41DA-B7C6-E3B4D1470244}" type="presOf" srcId="{D8487ACA-F229-4DD3-8FE2-32D604B2298E}" destId="{86D18A38-DABC-4C7C-871C-5D25572A5D83}" srcOrd="0" destOrd="0" presId="urn:microsoft.com/office/officeart/2005/8/layout/hProcess4"/>
    <dgm:cxn modelId="{F2CBEB3E-8D5A-49BE-A253-D1CFA903C0E6}" type="presOf" srcId="{9E5D0278-4DF5-48C6-9F87-F055ED68A887}" destId="{5E2A9266-2DDA-4F06-8A2A-292056A8E1BB}" srcOrd="0" destOrd="0" presId="urn:microsoft.com/office/officeart/2005/8/layout/hProcess4"/>
    <dgm:cxn modelId="{49173E3F-A444-4076-89B3-CE08BD263D7B}" srcId="{9E5D0278-4DF5-48C6-9F87-F055ED68A887}" destId="{EDFAEDD6-CB0C-47FF-9A30-855CEC7BD035}" srcOrd="1" destOrd="0" parTransId="{5650BF2F-A095-4EB0-AEF8-E62F7B04B099}" sibTransId="{FA1A3091-B434-4F11-B203-F7EC0AD24E04}"/>
    <dgm:cxn modelId="{4712285D-4D20-44A8-B1B2-98CC3E1C23B5}" srcId="{9E5D0278-4DF5-48C6-9F87-F055ED68A887}" destId="{D8487ACA-F229-4DD3-8FE2-32D604B2298E}" srcOrd="2" destOrd="0" parTransId="{85980B8E-AE24-4897-B180-9282B1A6B31E}" sibTransId="{85374F41-32AA-4B20-9A4E-332FE146E673}"/>
    <dgm:cxn modelId="{8FA4865F-86B2-4D34-9CC0-07B3E4020E9A}" type="presOf" srcId="{C10C5698-A562-4DAD-8BBA-7256209AC9E7}" destId="{4DD07D2C-1848-4603-94EF-673B69409E41}" srcOrd="1" destOrd="1" presId="urn:microsoft.com/office/officeart/2005/8/layout/hProcess4"/>
    <dgm:cxn modelId="{A73AA041-3431-4A64-B767-7EB4563043C4}" srcId="{EDFAEDD6-CB0C-47FF-9A30-855CEC7BD035}" destId="{5AEC795F-C28A-4DD1-8431-A2A4575717DA}" srcOrd="0" destOrd="0" parTransId="{362AA8BF-26AB-4703-99EA-48FFA5692BF5}" sibTransId="{15D0D549-E87D-490B-9F3F-BB36909B23CF}"/>
    <dgm:cxn modelId="{7A6E8A64-6A9B-4282-A188-89144D2D6CAE}" type="presOf" srcId="{85374F41-32AA-4B20-9A4E-332FE146E673}" destId="{F647B619-3DD6-4586-BFA0-62E6C398A35B}" srcOrd="0" destOrd="0" presId="urn:microsoft.com/office/officeart/2005/8/layout/hProcess4"/>
    <dgm:cxn modelId="{CF791047-2D4A-483C-B6C4-6616A7D0510F}" srcId="{EDFAEDD6-CB0C-47FF-9A30-855CEC7BD035}" destId="{E955D2A2-F26A-4B07-A98A-82FCBCFFD49B}" srcOrd="3" destOrd="0" parTransId="{0B50FF40-F162-4B6E-BAE5-F1BDA16BA3E7}" sibTransId="{3A9AD0F5-4D92-4F98-87CC-DB6B12659EC4}"/>
    <dgm:cxn modelId="{2DFFC869-CCC4-40EB-97F6-E454BA8D4D71}" srcId="{51B24E7F-E082-485C-A53F-6DF2E69AD4E5}" destId="{A2848036-3325-46A0-8235-FA25597694A3}" srcOrd="0" destOrd="0" parTransId="{6D9F5514-35C7-42EF-9DBE-9AFEC41557A9}" sibTransId="{6A72F8D6-BA88-4163-BD10-EB320603FB80}"/>
    <dgm:cxn modelId="{BA7D174D-047C-40F4-B852-20056C377EA4}" srcId="{EDFAEDD6-CB0C-47FF-9A30-855CEC7BD035}" destId="{AF7DF209-D367-49F3-9C29-0CC554F5D868}" srcOrd="2" destOrd="0" parTransId="{33F1FDAA-F1D0-46AE-8E09-FC98E1F5E17A}" sibTransId="{43F9AD30-D191-49E7-92C8-3C7089F270D1}"/>
    <dgm:cxn modelId="{781E856F-C9C3-4DE9-8411-B2DFC0549A16}" srcId="{F9A6D678-57CB-449D-BF74-30E075BB6990}" destId="{0B47D549-4EF4-4B5C-BAC4-1475BFF01420}" srcOrd="1" destOrd="0" parTransId="{7816B473-55FC-4D88-81EE-0EC9DEAAF771}" sibTransId="{4C35A510-9E81-4BE9-B8C1-FFD0471161DB}"/>
    <dgm:cxn modelId="{A8EA2970-7F9B-4F30-892C-F54459472209}" type="presOf" srcId="{BDDC85F9-4F67-4C2F-BEA8-DA5198876A67}" destId="{06BFE7B9-FAD1-4BD9-9EFC-B80947C954DE}" srcOrd="1" destOrd="4" presId="urn:microsoft.com/office/officeart/2005/8/layout/hProcess4"/>
    <dgm:cxn modelId="{714D3651-5644-4088-A237-E83589847194}" type="presOf" srcId="{8257B5D0-3586-4300-B026-52BBD62A1A4E}" destId="{4DD07D2C-1848-4603-94EF-673B69409E41}" srcOrd="1" destOrd="0" presId="urn:microsoft.com/office/officeart/2005/8/layout/hProcess4"/>
    <dgm:cxn modelId="{A495DF71-8CB8-4E3D-9B06-B191311479AC}" srcId="{F9A6D678-57CB-449D-BF74-30E075BB6990}" destId="{BD5BFBB4-ECE4-4033-A35C-B182AEFAE68F}" srcOrd="2" destOrd="0" parTransId="{6B43A83B-A9DA-4117-A3FB-2438C74DEC94}" sibTransId="{6057D230-F6FE-475E-9263-8A5BADACF7A0}"/>
    <dgm:cxn modelId="{53B85972-5649-42EB-8537-6860C6E70DDB}" srcId="{EDFAEDD6-CB0C-47FF-9A30-855CEC7BD035}" destId="{C3871848-F72A-4F23-84D6-78F3C0453169}" srcOrd="1" destOrd="0" parTransId="{C559A735-1407-4551-98A6-9A0D60DD011C}" sibTransId="{E672679D-C180-42A9-AD06-31E98901548A}"/>
    <dgm:cxn modelId="{AE033677-261D-41D0-AEB2-E9BD20D6CB0F}" srcId="{D8487ACA-F229-4DD3-8FE2-32D604B2298E}" destId="{333527EC-85DA-4CA2-AA77-FA27442D5111}" srcOrd="3" destOrd="0" parTransId="{BD0E4061-A219-43FD-A308-AB1348CECBF2}" sibTransId="{F2D2E687-26DE-43B1-85A3-D46B1A2293C8}"/>
    <dgm:cxn modelId="{998BA27A-1CC2-42D3-91EC-F9D5DE075399}" type="presOf" srcId="{BD5BFBB4-ECE4-4033-A35C-B182AEFAE68F}" destId="{BD85447A-B973-4C09-922E-C399925B35F3}" srcOrd="0" destOrd="2" presId="urn:microsoft.com/office/officeart/2005/8/layout/hProcess4"/>
    <dgm:cxn modelId="{A7133983-F96C-40D8-848D-C826982A516B}" type="presOf" srcId="{C3871848-F72A-4F23-84D6-78F3C0453169}" destId="{3856F472-B338-49DA-A7B5-2A31CEA729FC}" srcOrd="0" destOrd="1" presId="urn:microsoft.com/office/officeart/2005/8/layout/hProcess4"/>
    <dgm:cxn modelId="{C738B583-B016-47D4-95FB-EFE9AA67512F}" type="presOf" srcId="{AF7DF209-D367-49F3-9C29-0CC554F5D868}" destId="{06BFE7B9-FAD1-4BD9-9EFC-B80947C954DE}" srcOrd="1" destOrd="2" presId="urn:microsoft.com/office/officeart/2005/8/layout/hProcess4"/>
    <dgm:cxn modelId="{FFDCE189-CC19-4614-B386-0421E24E7C18}" type="presOf" srcId="{0EA7CEF0-7340-418F-9045-4958BF9E813E}" destId="{25F9F2D6-D749-43E6-B0E4-34B29EF0D470}" srcOrd="0" destOrd="2" presId="urn:microsoft.com/office/officeart/2005/8/layout/hProcess4"/>
    <dgm:cxn modelId="{10D8CA8D-89CF-4231-9373-74FCAE84C4A5}" type="presOf" srcId="{EDB2E178-E58C-4E62-8039-7687D4FAE2F7}" destId="{609C0804-6767-445C-B445-6F9D3EE9FE91}" srcOrd="0" destOrd="2" presId="urn:microsoft.com/office/officeart/2005/8/layout/hProcess4"/>
    <dgm:cxn modelId="{33FE068F-6981-4793-86A6-BC9B3CD5B97A}" srcId="{51B24E7F-E082-485C-A53F-6DF2E69AD4E5}" destId="{EDB2E178-E58C-4E62-8039-7687D4FAE2F7}" srcOrd="2" destOrd="0" parTransId="{A1AD898D-A8FE-49B0-AE91-5AB0208A15E3}" sibTransId="{0CC8B1AB-5F71-46EB-8E39-FE463CC7B0B4}"/>
    <dgm:cxn modelId="{5744DE91-E740-401D-B6A7-EBB44896AFF2}" type="presOf" srcId="{FA1A3091-B434-4F11-B203-F7EC0AD24E04}" destId="{4D50CBD9-A9D4-4F57-95A9-4496C9EDE8F2}" srcOrd="0" destOrd="0" presId="urn:microsoft.com/office/officeart/2005/8/layout/hProcess4"/>
    <dgm:cxn modelId="{B92B4F93-14B9-4860-97F5-1DC71221F4FD}" type="presOf" srcId="{333527EC-85DA-4CA2-AA77-FA27442D5111}" destId="{4DD07D2C-1848-4603-94EF-673B69409E41}" srcOrd="1" destOrd="3" presId="urn:microsoft.com/office/officeart/2005/8/layout/hProcess4"/>
    <dgm:cxn modelId="{B70AB4A1-6173-4A7D-8AE3-5D04AD5E24B0}" type="presOf" srcId="{0B47D549-4EF4-4B5C-BAC4-1475BFF01420}" destId="{BD85447A-B973-4C09-922E-C399925B35F3}" srcOrd="0" destOrd="1" presId="urn:microsoft.com/office/officeart/2005/8/layout/hProcess4"/>
    <dgm:cxn modelId="{35565FAA-61E3-4E5A-B49F-F6661A992561}" srcId="{D8487ACA-F229-4DD3-8FE2-32D604B2298E}" destId="{8257B5D0-3586-4300-B026-52BBD62A1A4E}" srcOrd="0" destOrd="0" parTransId="{65CC1A86-E503-4D97-A075-4A2E0AEF76E6}" sibTransId="{569758E1-B91B-4FE5-8C56-B5053B1213A8}"/>
    <dgm:cxn modelId="{8F05E6B9-511A-4CD6-B256-7B0A9CCE39A4}" type="presOf" srcId="{F9A6D678-57CB-449D-BF74-30E075BB6990}" destId="{D27E4AF8-6221-4F43-AC53-053C7BC95B2F}" srcOrd="0" destOrd="0" presId="urn:microsoft.com/office/officeart/2005/8/layout/hProcess4"/>
    <dgm:cxn modelId="{BE6A88BA-D849-437B-822F-4936D1C87F48}" type="presOf" srcId="{0EA7CEF0-7340-418F-9045-4958BF9E813E}" destId="{4DD07D2C-1848-4603-94EF-673B69409E41}" srcOrd="1" destOrd="2" presId="urn:microsoft.com/office/officeart/2005/8/layout/hProcess4"/>
    <dgm:cxn modelId="{6CDD97C8-0890-4C15-88F3-9001736DF02E}" type="presOf" srcId="{E955D2A2-F26A-4B07-A98A-82FCBCFFD49B}" destId="{3856F472-B338-49DA-A7B5-2A31CEA729FC}" srcOrd="0" destOrd="3" presId="urn:microsoft.com/office/officeart/2005/8/layout/hProcess4"/>
    <dgm:cxn modelId="{FCC408CC-608E-49B1-BF68-653EFCA63B08}" type="presOf" srcId="{C10C5698-A562-4DAD-8BBA-7256209AC9E7}" destId="{25F9F2D6-D749-43E6-B0E4-34B29EF0D470}" srcOrd="0" destOrd="1" presId="urn:microsoft.com/office/officeart/2005/8/layout/hProcess4"/>
    <dgm:cxn modelId="{C3D854D2-73BB-4155-A3E3-9CBD2430C100}" type="presOf" srcId="{A2848036-3325-46A0-8235-FA25597694A3}" destId="{344C27D7-DD96-487B-B98D-5CDF4ADC8535}" srcOrd="1" destOrd="0" presId="urn:microsoft.com/office/officeart/2005/8/layout/hProcess4"/>
    <dgm:cxn modelId="{A97D80DF-A9C3-4E33-B3C6-3D2D882F6EE2}" type="presOf" srcId="{5AEC795F-C28A-4DD1-8431-A2A4575717DA}" destId="{06BFE7B9-FAD1-4BD9-9EFC-B80947C954DE}" srcOrd="1" destOrd="0" presId="urn:microsoft.com/office/officeart/2005/8/layout/hProcess4"/>
    <dgm:cxn modelId="{2670EDE8-BB9C-4C5B-9A7A-3CBB9A02B8E7}" type="presOf" srcId="{BDDC85F9-4F67-4C2F-BEA8-DA5198876A67}" destId="{3856F472-B338-49DA-A7B5-2A31CEA729FC}" srcOrd="0" destOrd="4" presId="urn:microsoft.com/office/officeart/2005/8/layout/hProcess4"/>
    <dgm:cxn modelId="{DABB74F1-6CD1-419A-8B23-24C45AD6073B}" type="presOf" srcId="{A2848036-3325-46A0-8235-FA25597694A3}" destId="{609C0804-6767-445C-B445-6F9D3EE9FE91}" srcOrd="0" destOrd="0" presId="urn:microsoft.com/office/officeart/2005/8/layout/hProcess4"/>
    <dgm:cxn modelId="{BA7D8DF2-B341-4C90-B03E-9381C7E2FC39}" type="presOf" srcId="{EDB2E178-E58C-4E62-8039-7687D4FAE2F7}" destId="{344C27D7-DD96-487B-B98D-5CDF4ADC8535}" srcOrd="1" destOrd="2" presId="urn:microsoft.com/office/officeart/2005/8/layout/hProcess4"/>
    <dgm:cxn modelId="{E15941F7-C197-4A83-89F8-0D285D145CCE}" type="presOf" srcId="{F1EE9E8D-87C4-428F-B16D-40FA2712D3F8}" destId="{609C0804-6767-445C-B445-6F9D3EE9FE91}" srcOrd="0" destOrd="1" presId="urn:microsoft.com/office/officeart/2005/8/layout/hProcess4"/>
    <dgm:cxn modelId="{48CBC6F7-7362-463A-A945-D64FB5A48777}" srcId="{D8487ACA-F229-4DD3-8FE2-32D604B2298E}" destId="{C10C5698-A562-4DAD-8BBA-7256209AC9E7}" srcOrd="1" destOrd="0" parTransId="{F348551E-AD5A-46F5-8F46-720497975DCA}" sibTransId="{FE1FD9EB-F4A2-4D49-81F5-06E030585093}"/>
    <dgm:cxn modelId="{254A5EFE-DD14-4433-B165-D144863FC08A}" srcId="{F9A6D678-57CB-449D-BF74-30E075BB6990}" destId="{65D14EA6-5668-4C2B-9F7D-15FAFB2AB9F1}" srcOrd="0" destOrd="0" parTransId="{22DA7902-3955-4165-A81C-EC7EB1928148}" sibTransId="{0BB47B58-6BBA-4243-A45E-A3299D8B062D}"/>
    <dgm:cxn modelId="{59C37D16-972B-4E5A-A650-A78F2504BD80}" type="presParOf" srcId="{5E2A9266-2DDA-4F06-8A2A-292056A8E1BB}" destId="{9593A6E1-8CFB-4E48-ADE7-F22AEC024692}" srcOrd="0" destOrd="0" presId="urn:microsoft.com/office/officeart/2005/8/layout/hProcess4"/>
    <dgm:cxn modelId="{69B774A1-A539-45D8-AEA3-27EA4C2B7487}" type="presParOf" srcId="{5E2A9266-2DDA-4F06-8A2A-292056A8E1BB}" destId="{875187D5-7C5F-420C-8D2B-1D08674E4AEA}" srcOrd="1" destOrd="0" presId="urn:microsoft.com/office/officeart/2005/8/layout/hProcess4"/>
    <dgm:cxn modelId="{AEB2BC24-66A6-4040-B52C-FEC6FCC060D7}" type="presParOf" srcId="{5E2A9266-2DDA-4F06-8A2A-292056A8E1BB}" destId="{5695EEBC-7F00-4F58-8651-74EDD7DFD19B}" srcOrd="2" destOrd="0" presId="urn:microsoft.com/office/officeart/2005/8/layout/hProcess4"/>
    <dgm:cxn modelId="{92F2ABEB-D871-4DD8-A940-62DCBBE558F5}" type="presParOf" srcId="{5695EEBC-7F00-4F58-8651-74EDD7DFD19B}" destId="{3E216E65-EC08-42B9-8AA9-A1F1A79E4D58}" srcOrd="0" destOrd="0" presId="urn:microsoft.com/office/officeart/2005/8/layout/hProcess4"/>
    <dgm:cxn modelId="{D81E15C9-85AC-4EE3-901C-EADE40F1C51E}" type="presParOf" srcId="{3E216E65-EC08-42B9-8AA9-A1F1A79E4D58}" destId="{6888109F-BC85-4373-A5C3-77A4D871128F}" srcOrd="0" destOrd="0" presId="urn:microsoft.com/office/officeart/2005/8/layout/hProcess4"/>
    <dgm:cxn modelId="{64A6135E-349C-4E6E-BDAA-1DC85344E116}" type="presParOf" srcId="{3E216E65-EC08-42B9-8AA9-A1F1A79E4D58}" destId="{BD85447A-B973-4C09-922E-C399925B35F3}" srcOrd="1" destOrd="0" presId="urn:microsoft.com/office/officeart/2005/8/layout/hProcess4"/>
    <dgm:cxn modelId="{E158B3C0-0DF0-479B-ADB7-595C7CB7814A}" type="presParOf" srcId="{3E216E65-EC08-42B9-8AA9-A1F1A79E4D58}" destId="{1B35BE6A-AFEF-4B6B-9A71-F77AA00AB467}" srcOrd="2" destOrd="0" presId="urn:microsoft.com/office/officeart/2005/8/layout/hProcess4"/>
    <dgm:cxn modelId="{5350B847-49EC-44AF-8156-F6727206B7C1}" type="presParOf" srcId="{3E216E65-EC08-42B9-8AA9-A1F1A79E4D58}" destId="{D27E4AF8-6221-4F43-AC53-053C7BC95B2F}" srcOrd="3" destOrd="0" presId="urn:microsoft.com/office/officeart/2005/8/layout/hProcess4"/>
    <dgm:cxn modelId="{3902B830-19E6-4CDE-BB07-657FE3CCDB20}" type="presParOf" srcId="{3E216E65-EC08-42B9-8AA9-A1F1A79E4D58}" destId="{BA973B83-10D0-488C-AB91-6D3A751350E1}" srcOrd="4" destOrd="0" presId="urn:microsoft.com/office/officeart/2005/8/layout/hProcess4"/>
    <dgm:cxn modelId="{D4505DF9-8D80-4F2F-817D-BF2BD991FEBC}" type="presParOf" srcId="{5695EEBC-7F00-4F58-8651-74EDD7DFD19B}" destId="{CA028995-D387-4453-841B-024143BC8B83}" srcOrd="1" destOrd="0" presId="urn:microsoft.com/office/officeart/2005/8/layout/hProcess4"/>
    <dgm:cxn modelId="{6523F7BF-C08D-4B1A-B666-A3B41AE2D993}" type="presParOf" srcId="{5695EEBC-7F00-4F58-8651-74EDD7DFD19B}" destId="{06E017B3-6BDA-41B8-95DB-60560B218638}" srcOrd="2" destOrd="0" presId="urn:microsoft.com/office/officeart/2005/8/layout/hProcess4"/>
    <dgm:cxn modelId="{D64BD312-6548-4F79-82EC-E515B96366D4}" type="presParOf" srcId="{06E017B3-6BDA-41B8-95DB-60560B218638}" destId="{65BFFDFC-825A-4DA8-A1CE-166EFF473626}" srcOrd="0" destOrd="0" presId="urn:microsoft.com/office/officeart/2005/8/layout/hProcess4"/>
    <dgm:cxn modelId="{AAE7F886-02ED-42E9-81D4-A1872D804C9A}" type="presParOf" srcId="{06E017B3-6BDA-41B8-95DB-60560B218638}" destId="{3856F472-B338-49DA-A7B5-2A31CEA729FC}" srcOrd="1" destOrd="0" presId="urn:microsoft.com/office/officeart/2005/8/layout/hProcess4"/>
    <dgm:cxn modelId="{E50A06B5-EE67-4A51-867C-EA23B2571321}" type="presParOf" srcId="{06E017B3-6BDA-41B8-95DB-60560B218638}" destId="{06BFE7B9-FAD1-4BD9-9EFC-B80947C954DE}" srcOrd="2" destOrd="0" presId="urn:microsoft.com/office/officeart/2005/8/layout/hProcess4"/>
    <dgm:cxn modelId="{DB01AA86-2772-4568-AB3F-1FBAD7DFEBF5}" type="presParOf" srcId="{06E017B3-6BDA-41B8-95DB-60560B218638}" destId="{5CE0858A-F9FD-41D2-89C3-177BBAA74523}" srcOrd="3" destOrd="0" presId="urn:microsoft.com/office/officeart/2005/8/layout/hProcess4"/>
    <dgm:cxn modelId="{68CF4842-0F35-4986-A2B7-AFBC1772BE18}" type="presParOf" srcId="{06E017B3-6BDA-41B8-95DB-60560B218638}" destId="{D883C3BF-F9A8-442A-9B1D-11C74ED6F392}" srcOrd="4" destOrd="0" presId="urn:microsoft.com/office/officeart/2005/8/layout/hProcess4"/>
    <dgm:cxn modelId="{06555389-5279-4088-9DDB-01673B8F2531}" type="presParOf" srcId="{5695EEBC-7F00-4F58-8651-74EDD7DFD19B}" destId="{4D50CBD9-A9D4-4F57-95A9-4496C9EDE8F2}" srcOrd="3" destOrd="0" presId="urn:microsoft.com/office/officeart/2005/8/layout/hProcess4"/>
    <dgm:cxn modelId="{9AFE8792-52B0-4D48-9C29-84FD062D4E28}" type="presParOf" srcId="{5695EEBC-7F00-4F58-8651-74EDD7DFD19B}" destId="{DDF15844-26F7-4267-BA9D-AB22FF08D2FF}" srcOrd="4" destOrd="0" presId="urn:microsoft.com/office/officeart/2005/8/layout/hProcess4"/>
    <dgm:cxn modelId="{09F1A4E4-7EDF-42A4-B01B-8381EC3F67C5}" type="presParOf" srcId="{DDF15844-26F7-4267-BA9D-AB22FF08D2FF}" destId="{7DFC81C4-964F-4F2B-ADE1-2CA29D642600}" srcOrd="0" destOrd="0" presId="urn:microsoft.com/office/officeart/2005/8/layout/hProcess4"/>
    <dgm:cxn modelId="{9D772EF8-5BE6-4B54-89CE-AB29BEFC68DC}" type="presParOf" srcId="{DDF15844-26F7-4267-BA9D-AB22FF08D2FF}" destId="{25F9F2D6-D749-43E6-B0E4-34B29EF0D470}" srcOrd="1" destOrd="0" presId="urn:microsoft.com/office/officeart/2005/8/layout/hProcess4"/>
    <dgm:cxn modelId="{75F476C6-7EA2-4D64-9C10-F8E8812A9D94}" type="presParOf" srcId="{DDF15844-26F7-4267-BA9D-AB22FF08D2FF}" destId="{4DD07D2C-1848-4603-94EF-673B69409E41}" srcOrd="2" destOrd="0" presId="urn:microsoft.com/office/officeart/2005/8/layout/hProcess4"/>
    <dgm:cxn modelId="{4490F91D-108D-46EA-BCA3-FD32A2248F57}" type="presParOf" srcId="{DDF15844-26F7-4267-BA9D-AB22FF08D2FF}" destId="{86D18A38-DABC-4C7C-871C-5D25572A5D83}" srcOrd="3" destOrd="0" presId="urn:microsoft.com/office/officeart/2005/8/layout/hProcess4"/>
    <dgm:cxn modelId="{6F9CA006-B5E3-49BE-9FBE-B19C215376C9}" type="presParOf" srcId="{DDF15844-26F7-4267-BA9D-AB22FF08D2FF}" destId="{62F4CF80-5133-4FA1-924C-3BDB4498A64A}" srcOrd="4" destOrd="0" presId="urn:microsoft.com/office/officeart/2005/8/layout/hProcess4"/>
    <dgm:cxn modelId="{A20552E9-0AB1-4F68-BBF9-E0568A1AA9E4}" type="presParOf" srcId="{5695EEBC-7F00-4F58-8651-74EDD7DFD19B}" destId="{F647B619-3DD6-4586-BFA0-62E6C398A35B}" srcOrd="5" destOrd="0" presId="urn:microsoft.com/office/officeart/2005/8/layout/hProcess4"/>
    <dgm:cxn modelId="{413DC2E1-7021-428A-B98F-541E5F146156}" type="presParOf" srcId="{5695EEBC-7F00-4F58-8651-74EDD7DFD19B}" destId="{A0BDC96A-6EED-4844-AE5F-17CC3ED2BEBE}" srcOrd="6" destOrd="0" presId="urn:microsoft.com/office/officeart/2005/8/layout/hProcess4"/>
    <dgm:cxn modelId="{00D1979D-31E3-458E-8301-88843A6DBF00}" type="presParOf" srcId="{A0BDC96A-6EED-4844-AE5F-17CC3ED2BEBE}" destId="{EE920B94-E5E8-40EE-89B1-0A75C46656E3}" srcOrd="0" destOrd="0" presId="urn:microsoft.com/office/officeart/2005/8/layout/hProcess4"/>
    <dgm:cxn modelId="{AB3EB766-E4E1-430E-82A8-2DA5FF01A7C4}" type="presParOf" srcId="{A0BDC96A-6EED-4844-AE5F-17CC3ED2BEBE}" destId="{609C0804-6767-445C-B445-6F9D3EE9FE91}" srcOrd="1" destOrd="0" presId="urn:microsoft.com/office/officeart/2005/8/layout/hProcess4"/>
    <dgm:cxn modelId="{8743F1F2-B687-4658-88D9-3F204CCAAB61}" type="presParOf" srcId="{A0BDC96A-6EED-4844-AE5F-17CC3ED2BEBE}" destId="{344C27D7-DD96-487B-B98D-5CDF4ADC8535}" srcOrd="2" destOrd="0" presId="urn:microsoft.com/office/officeart/2005/8/layout/hProcess4"/>
    <dgm:cxn modelId="{1AE992AA-8A85-4736-A5CC-7C031D87E729}" type="presParOf" srcId="{A0BDC96A-6EED-4844-AE5F-17CC3ED2BEBE}" destId="{6915DEB2-3547-437A-93BF-8828FBDAF0F0}" srcOrd="3" destOrd="0" presId="urn:microsoft.com/office/officeart/2005/8/layout/hProcess4"/>
    <dgm:cxn modelId="{06CE7E1D-B52E-4BEF-8B25-8AB29F4ED4A5}" type="presParOf" srcId="{A0BDC96A-6EED-4844-AE5F-17CC3ED2BEBE}" destId="{6B9C0899-D0B7-4280-ADFE-D633A77F3D75}"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393B95-22F5-4177-B9A5-F5C8F4CB3DC0}"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GB"/>
        </a:p>
      </dgm:t>
    </dgm:pt>
    <dgm:pt modelId="{8356C849-451C-4D0F-A8CB-629C91FB4939}">
      <dgm:prSet/>
      <dgm:spPr/>
      <dgm:t>
        <a:bodyPr/>
        <a:lstStyle/>
        <a:p>
          <a:r>
            <a:rPr lang="en-GB"/>
            <a:t>“Where you live matters”</a:t>
          </a:r>
        </a:p>
      </dgm:t>
    </dgm:pt>
    <dgm:pt modelId="{3B714119-D53A-4650-827E-D162ACDC0B9E}" type="parTrans" cxnId="{51686000-8A3D-4B45-94BE-878B0A7AA2C3}">
      <dgm:prSet/>
      <dgm:spPr/>
      <dgm:t>
        <a:bodyPr/>
        <a:lstStyle/>
        <a:p>
          <a:endParaRPr lang="en-GB"/>
        </a:p>
      </dgm:t>
    </dgm:pt>
    <dgm:pt modelId="{EC5B256A-05A3-4D22-9173-9FCD21076929}" type="sibTrans" cxnId="{51686000-8A3D-4B45-94BE-878B0A7AA2C3}">
      <dgm:prSet/>
      <dgm:spPr/>
      <dgm:t>
        <a:bodyPr/>
        <a:lstStyle/>
        <a:p>
          <a:endParaRPr lang="en-GB"/>
        </a:p>
      </dgm:t>
    </dgm:pt>
    <dgm:pt modelId="{EFF4C800-3130-494D-955A-D716417E7D6A}">
      <dgm:prSet/>
      <dgm:spPr/>
      <dgm:t>
        <a:bodyPr/>
        <a:lstStyle/>
        <a:p>
          <a:r>
            <a:rPr lang="en-GB"/>
            <a:t>The impact of financial deprivation</a:t>
          </a:r>
        </a:p>
      </dgm:t>
    </dgm:pt>
    <dgm:pt modelId="{B9CB1DC1-3048-4EE7-8BF5-C9E87047DDD0}" type="parTrans" cxnId="{DEFC39EF-EC82-4793-88AB-1A10ADBDCA05}">
      <dgm:prSet/>
      <dgm:spPr/>
      <dgm:t>
        <a:bodyPr/>
        <a:lstStyle/>
        <a:p>
          <a:endParaRPr lang="en-GB"/>
        </a:p>
      </dgm:t>
    </dgm:pt>
    <dgm:pt modelId="{4C2C7FA2-EC11-4408-A52B-B84D8FAA5AB0}" type="sibTrans" cxnId="{DEFC39EF-EC82-4793-88AB-1A10ADBDCA05}">
      <dgm:prSet/>
      <dgm:spPr/>
      <dgm:t>
        <a:bodyPr/>
        <a:lstStyle/>
        <a:p>
          <a:endParaRPr lang="en-GB"/>
        </a:p>
      </dgm:t>
    </dgm:pt>
    <dgm:pt modelId="{C5F69A02-64EC-42F1-B0A1-E15F0EACD194}">
      <dgm:prSet/>
      <dgm:spPr/>
      <dgm:t>
        <a:bodyPr/>
        <a:lstStyle/>
        <a:p>
          <a:r>
            <a:rPr lang="en-GB"/>
            <a:t>Issues in access and quality of services</a:t>
          </a:r>
        </a:p>
      </dgm:t>
    </dgm:pt>
    <dgm:pt modelId="{9BFF68CA-2AED-4189-96B9-0A21DB59466A}" type="parTrans" cxnId="{E91391DA-024E-445F-86B0-07CBA33B25BE}">
      <dgm:prSet/>
      <dgm:spPr/>
      <dgm:t>
        <a:bodyPr/>
        <a:lstStyle/>
        <a:p>
          <a:endParaRPr lang="en-GB"/>
        </a:p>
      </dgm:t>
    </dgm:pt>
    <dgm:pt modelId="{0DD5F4BD-6D22-40A6-83A2-D34B934929D8}" type="sibTrans" cxnId="{E91391DA-024E-445F-86B0-07CBA33B25BE}">
      <dgm:prSet/>
      <dgm:spPr/>
      <dgm:t>
        <a:bodyPr/>
        <a:lstStyle/>
        <a:p>
          <a:endParaRPr lang="en-GB"/>
        </a:p>
      </dgm:t>
    </dgm:pt>
    <dgm:pt modelId="{909FC63C-8D52-4B65-A4BA-CBD9C62B953B}">
      <dgm:prSet/>
      <dgm:spPr/>
      <dgm:t>
        <a:bodyPr/>
        <a:lstStyle/>
        <a:p>
          <a:r>
            <a:rPr lang="en-GB"/>
            <a:t>The impact of loneliness, social isolation and negative relationships</a:t>
          </a:r>
        </a:p>
      </dgm:t>
    </dgm:pt>
    <dgm:pt modelId="{C344F12C-41E4-4EA8-AE59-F27F6A4E6092}" type="parTrans" cxnId="{F11340AB-E410-48E4-9A38-FB1B49A5A484}">
      <dgm:prSet/>
      <dgm:spPr/>
      <dgm:t>
        <a:bodyPr/>
        <a:lstStyle/>
        <a:p>
          <a:endParaRPr lang="en-GB"/>
        </a:p>
      </dgm:t>
    </dgm:pt>
    <dgm:pt modelId="{693D365A-5500-4D37-A5C6-5856C5F694B7}" type="sibTrans" cxnId="{F11340AB-E410-48E4-9A38-FB1B49A5A484}">
      <dgm:prSet/>
      <dgm:spPr/>
      <dgm:t>
        <a:bodyPr/>
        <a:lstStyle/>
        <a:p>
          <a:endParaRPr lang="en-GB"/>
        </a:p>
      </dgm:t>
    </dgm:pt>
    <dgm:pt modelId="{AAEBAB31-5DF5-4302-B67D-63A9E232ACEF}">
      <dgm:prSet/>
      <dgm:spPr/>
      <dgm:t>
        <a:bodyPr/>
        <a:lstStyle/>
        <a:p>
          <a:r>
            <a:rPr lang="en-GB" b="0" i="0" dirty="0"/>
            <a:t>The long-lasting impact of early life experiences.</a:t>
          </a:r>
          <a:endParaRPr lang="en-GB" dirty="0"/>
        </a:p>
      </dgm:t>
    </dgm:pt>
    <dgm:pt modelId="{763C7632-7EDF-4E62-8B38-8BD54F964BD8}" type="parTrans" cxnId="{CA6D5E61-E55C-4404-98B1-49B6297F0431}">
      <dgm:prSet/>
      <dgm:spPr/>
      <dgm:t>
        <a:bodyPr/>
        <a:lstStyle/>
        <a:p>
          <a:endParaRPr lang="en-GB"/>
        </a:p>
      </dgm:t>
    </dgm:pt>
    <dgm:pt modelId="{6894A58C-401E-4436-8399-B763A25357D9}" type="sibTrans" cxnId="{CA6D5E61-E55C-4404-98B1-49B6297F0431}">
      <dgm:prSet/>
      <dgm:spPr/>
      <dgm:t>
        <a:bodyPr/>
        <a:lstStyle/>
        <a:p>
          <a:endParaRPr lang="en-GB"/>
        </a:p>
      </dgm:t>
    </dgm:pt>
    <dgm:pt modelId="{08BAE982-0D7B-4CCE-96B9-58CB1F10CE48}">
      <dgm:prSet/>
      <dgm:spPr/>
      <dgm:t>
        <a:bodyPr/>
        <a:lstStyle/>
        <a:p>
          <a:r>
            <a:rPr lang="en-GB"/>
            <a:t>(Un)Employment and health</a:t>
          </a:r>
        </a:p>
      </dgm:t>
    </dgm:pt>
    <dgm:pt modelId="{21018296-6511-4E98-BA30-A661B00BA557}" type="parTrans" cxnId="{1908D3E5-B938-4B63-838E-9C76557378B1}">
      <dgm:prSet/>
      <dgm:spPr/>
      <dgm:t>
        <a:bodyPr/>
        <a:lstStyle/>
        <a:p>
          <a:endParaRPr lang="en-GB"/>
        </a:p>
      </dgm:t>
    </dgm:pt>
    <dgm:pt modelId="{44F64B2C-105D-4E52-B6AE-9DD6A62033CA}" type="sibTrans" cxnId="{1908D3E5-B938-4B63-838E-9C76557378B1}">
      <dgm:prSet/>
      <dgm:spPr/>
      <dgm:t>
        <a:bodyPr/>
        <a:lstStyle/>
        <a:p>
          <a:endParaRPr lang="en-GB"/>
        </a:p>
      </dgm:t>
    </dgm:pt>
    <dgm:pt modelId="{6FC0051B-6B93-4076-898F-72C305F40870}">
      <dgm:prSet/>
      <dgm:spPr/>
      <dgm:t>
        <a:bodyPr/>
        <a:lstStyle/>
        <a:p>
          <a:r>
            <a:rPr lang="en-GB" dirty="0"/>
            <a:t>Experiences of stigma</a:t>
          </a:r>
        </a:p>
      </dgm:t>
    </dgm:pt>
    <dgm:pt modelId="{37B0DA2D-6BBC-4127-848E-A61EC43F0E97}" type="parTrans" cxnId="{50BA7C0E-50FE-4FAC-A44A-4475EBFAFC46}">
      <dgm:prSet/>
      <dgm:spPr/>
      <dgm:t>
        <a:bodyPr/>
        <a:lstStyle/>
        <a:p>
          <a:endParaRPr lang="en-GB"/>
        </a:p>
      </dgm:t>
    </dgm:pt>
    <dgm:pt modelId="{95AB68BE-A3A2-45A3-8BA5-46F56050E7C9}" type="sibTrans" cxnId="{50BA7C0E-50FE-4FAC-A44A-4475EBFAFC46}">
      <dgm:prSet/>
      <dgm:spPr/>
      <dgm:t>
        <a:bodyPr/>
        <a:lstStyle/>
        <a:p>
          <a:endParaRPr lang="en-GB"/>
        </a:p>
      </dgm:t>
    </dgm:pt>
    <dgm:pt modelId="{149A574B-1E19-47BF-879A-E784F619B829}" type="pres">
      <dgm:prSet presAssocID="{BE393B95-22F5-4177-B9A5-F5C8F4CB3DC0}" presName="diagram" presStyleCnt="0">
        <dgm:presLayoutVars>
          <dgm:dir/>
          <dgm:resizeHandles val="exact"/>
        </dgm:presLayoutVars>
      </dgm:prSet>
      <dgm:spPr/>
    </dgm:pt>
    <dgm:pt modelId="{44A217B7-7DE2-4472-9A5D-EDD13BD7E4F3}" type="pres">
      <dgm:prSet presAssocID="{8356C849-451C-4D0F-A8CB-629C91FB4939}" presName="node" presStyleLbl="node1" presStyleIdx="0" presStyleCnt="7">
        <dgm:presLayoutVars>
          <dgm:bulletEnabled val="1"/>
        </dgm:presLayoutVars>
      </dgm:prSet>
      <dgm:spPr/>
    </dgm:pt>
    <dgm:pt modelId="{B346200B-2FB6-49FB-8495-E76510203D53}" type="pres">
      <dgm:prSet presAssocID="{EC5B256A-05A3-4D22-9173-9FCD21076929}" presName="sibTrans" presStyleCnt="0"/>
      <dgm:spPr/>
    </dgm:pt>
    <dgm:pt modelId="{D855E8D9-0447-4AF1-A63C-F1D22F468DA8}" type="pres">
      <dgm:prSet presAssocID="{EFF4C800-3130-494D-955A-D716417E7D6A}" presName="node" presStyleLbl="node1" presStyleIdx="1" presStyleCnt="7">
        <dgm:presLayoutVars>
          <dgm:bulletEnabled val="1"/>
        </dgm:presLayoutVars>
      </dgm:prSet>
      <dgm:spPr/>
    </dgm:pt>
    <dgm:pt modelId="{F772A8B7-0F03-46D5-AAFA-A671C023944E}" type="pres">
      <dgm:prSet presAssocID="{4C2C7FA2-EC11-4408-A52B-B84D8FAA5AB0}" presName="sibTrans" presStyleCnt="0"/>
      <dgm:spPr/>
    </dgm:pt>
    <dgm:pt modelId="{BD885CB3-6820-4AFB-80E0-D075A7B5B8FB}" type="pres">
      <dgm:prSet presAssocID="{C5F69A02-64EC-42F1-B0A1-E15F0EACD194}" presName="node" presStyleLbl="node1" presStyleIdx="2" presStyleCnt="7">
        <dgm:presLayoutVars>
          <dgm:bulletEnabled val="1"/>
        </dgm:presLayoutVars>
      </dgm:prSet>
      <dgm:spPr/>
    </dgm:pt>
    <dgm:pt modelId="{659286B2-777C-429E-9A1D-A254F49BCC3B}" type="pres">
      <dgm:prSet presAssocID="{0DD5F4BD-6D22-40A6-83A2-D34B934929D8}" presName="sibTrans" presStyleCnt="0"/>
      <dgm:spPr/>
    </dgm:pt>
    <dgm:pt modelId="{54FBB2FC-731F-4301-B91F-4DF5950B17FE}" type="pres">
      <dgm:prSet presAssocID="{909FC63C-8D52-4B65-A4BA-CBD9C62B953B}" presName="node" presStyleLbl="node1" presStyleIdx="3" presStyleCnt="7">
        <dgm:presLayoutVars>
          <dgm:bulletEnabled val="1"/>
        </dgm:presLayoutVars>
      </dgm:prSet>
      <dgm:spPr/>
    </dgm:pt>
    <dgm:pt modelId="{EAD7FB23-4655-434E-9717-F073BC4AB74A}" type="pres">
      <dgm:prSet presAssocID="{693D365A-5500-4D37-A5C6-5856C5F694B7}" presName="sibTrans" presStyleCnt="0"/>
      <dgm:spPr/>
    </dgm:pt>
    <dgm:pt modelId="{DEF6E8D3-3164-4933-BF16-0137C4C657B5}" type="pres">
      <dgm:prSet presAssocID="{AAEBAB31-5DF5-4302-B67D-63A9E232ACEF}" presName="node" presStyleLbl="node1" presStyleIdx="4" presStyleCnt="7">
        <dgm:presLayoutVars>
          <dgm:bulletEnabled val="1"/>
        </dgm:presLayoutVars>
      </dgm:prSet>
      <dgm:spPr/>
    </dgm:pt>
    <dgm:pt modelId="{AC62F477-EF6A-4E86-80F0-7A922FCAA4E4}" type="pres">
      <dgm:prSet presAssocID="{6894A58C-401E-4436-8399-B763A25357D9}" presName="sibTrans" presStyleCnt="0"/>
      <dgm:spPr/>
    </dgm:pt>
    <dgm:pt modelId="{51352453-0A95-4710-BCCC-1A853B329C56}" type="pres">
      <dgm:prSet presAssocID="{08BAE982-0D7B-4CCE-96B9-58CB1F10CE48}" presName="node" presStyleLbl="node1" presStyleIdx="5" presStyleCnt="7">
        <dgm:presLayoutVars>
          <dgm:bulletEnabled val="1"/>
        </dgm:presLayoutVars>
      </dgm:prSet>
      <dgm:spPr/>
    </dgm:pt>
    <dgm:pt modelId="{AFECBF64-FA5C-4C9D-BB8F-ACD18404B9EE}" type="pres">
      <dgm:prSet presAssocID="{44F64B2C-105D-4E52-B6AE-9DD6A62033CA}" presName="sibTrans" presStyleCnt="0"/>
      <dgm:spPr/>
    </dgm:pt>
    <dgm:pt modelId="{A1C85A37-3367-4627-939B-5510E65FC942}" type="pres">
      <dgm:prSet presAssocID="{6FC0051B-6B93-4076-898F-72C305F40870}" presName="node" presStyleLbl="node1" presStyleIdx="6" presStyleCnt="7">
        <dgm:presLayoutVars>
          <dgm:bulletEnabled val="1"/>
        </dgm:presLayoutVars>
      </dgm:prSet>
      <dgm:spPr/>
    </dgm:pt>
  </dgm:ptLst>
  <dgm:cxnLst>
    <dgm:cxn modelId="{51686000-8A3D-4B45-94BE-878B0A7AA2C3}" srcId="{BE393B95-22F5-4177-B9A5-F5C8F4CB3DC0}" destId="{8356C849-451C-4D0F-A8CB-629C91FB4939}" srcOrd="0" destOrd="0" parTransId="{3B714119-D53A-4650-827E-D162ACDC0B9E}" sibTransId="{EC5B256A-05A3-4D22-9173-9FCD21076929}"/>
    <dgm:cxn modelId="{50BA7C0E-50FE-4FAC-A44A-4475EBFAFC46}" srcId="{BE393B95-22F5-4177-B9A5-F5C8F4CB3DC0}" destId="{6FC0051B-6B93-4076-898F-72C305F40870}" srcOrd="6" destOrd="0" parTransId="{37B0DA2D-6BBC-4127-848E-A61EC43F0E97}" sibTransId="{95AB68BE-A3A2-45A3-8BA5-46F56050E7C9}"/>
    <dgm:cxn modelId="{A80BFC30-C047-49DE-B95C-4E0E0C147F9B}" type="presOf" srcId="{8356C849-451C-4D0F-A8CB-629C91FB4939}" destId="{44A217B7-7DE2-4472-9A5D-EDD13BD7E4F3}" srcOrd="0" destOrd="0" presId="urn:microsoft.com/office/officeart/2005/8/layout/default"/>
    <dgm:cxn modelId="{18F6E432-6FA8-4F27-8E7A-1C94F53A1F26}" type="presOf" srcId="{EFF4C800-3130-494D-955A-D716417E7D6A}" destId="{D855E8D9-0447-4AF1-A63C-F1D22F468DA8}" srcOrd="0" destOrd="0" presId="urn:microsoft.com/office/officeart/2005/8/layout/default"/>
    <dgm:cxn modelId="{CA6D5E61-E55C-4404-98B1-49B6297F0431}" srcId="{BE393B95-22F5-4177-B9A5-F5C8F4CB3DC0}" destId="{AAEBAB31-5DF5-4302-B67D-63A9E232ACEF}" srcOrd="4" destOrd="0" parTransId="{763C7632-7EDF-4E62-8B38-8BD54F964BD8}" sibTransId="{6894A58C-401E-4436-8399-B763A25357D9}"/>
    <dgm:cxn modelId="{CB466D54-2A6B-40EB-92C1-39A1FC4D9347}" type="presOf" srcId="{AAEBAB31-5DF5-4302-B67D-63A9E232ACEF}" destId="{DEF6E8D3-3164-4933-BF16-0137C4C657B5}" srcOrd="0" destOrd="0" presId="urn:microsoft.com/office/officeart/2005/8/layout/default"/>
    <dgm:cxn modelId="{55F08182-00B0-43ED-BD07-CF195DE6AF11}" type="presOf" srcId="{909FC63C-8D52-4B65-A4BA-CBD9C62B953B}" destId="{54FBB2FC-731F-4301-B91F-4DF5950B17FE}" srcOrd="0" destOrd="0" presId="urn:microsoft.com/office/officeart/2005/8/layout/default"/>
    <dgm:cxn modelId="{2D894890-056C-4F50-A78C-FD1C756560AB}" type="presOf" srcId="{BE393B95-22F5-4177-B9A5-F5C8F4CB3DC0}" destId="{149A574B-1E19-47BF-879A-E784F619B829}" srcOrd="0" destOrd="0" presId="urn:microsoft.com/office/officeart/2005/8/layout/default"/>
    <dgm:cxn modelId="{F11340AB-E410-48E4-9A38-FB1B49A5A484}" srcId="{BE393B95-22F5-4177-B9A5-F5C8F4CB3DC0}" destId="{909FC63C-8D52-4B65-A4BA-CBD9C62B953B}" srcOrd="3" destOrd="0" parTransId="{C344F12C-41E4-4EA8-AE59-F27F6A4E6092}" sibTransId="{693D365A-5500-4D37-A5C6-5856C5F694B7}"/>
    <dgm:cxn modelId="{28C928BC-9C47-415D-9E7F-AC5A25D4E59D}" type="presOf" srcId="{08BAE982-0D7B-4CCE-96B9-58CB1F10CE48}" destId="{51352453-0A95-4710-BCCC-1A853B329C56}" srcOrd="0" destOrd="0" presId="urn:microsoft.com/office/officeart/2005/8/layout/default"/>
    <dgm:cxn modelId="{E91391DA-024E-445F-86B0-07CBA33B25BE}" srcId="{BE393B95-22F5-4177-B9A5-F5C8F4CB3DC0}" destId="{C5F69A02-64EC-42F1-B0A1-E15F0EACD194}" srcOrd="2" destOrd="0" parTransId="{9BFF68CA-2AED-4189-96B9-0A21DB59466A}" sibTransId="{0DD5F4BD-6D22-40A6-83A2-D34B934929D8}"/>
    <dgm:cxn modelId="{F4266DDB-D9EB-4C76-A91B-FA9BA6AC070B}" type="presOf" srcId="{C5F69A02-64EC-42F1-B0A1-E15F0EACD194}" destId="{BD885CB3-6820-4AFB-80E0-D075A7B5B8FB}" srcOrd="0" destOrd="0" presId="urn:microsoft.com/office/officeart/2005/8/layout/default"/>
    <dgm:cxn modelId="{F55AD6DC-B98D-4E1F-B323-8083A5A8FFB5}" type="presOf" srcId="{6FC0051B-6B93-4076-898F-72C305F40870}" destId="{A1C85A37-3367-4627-939B-5510E65FC942}" srcOrd="0" destOrd="0" presId="urn:microsoft.com/office/officeart/2005/8/layout/default"/>
    <dgm:cxn modelId="{1908D3E5-B938-4B63-838E-9C76557378B1}" srcId="{BE393B95-22F5-4177-B9A5-F5C8F4CB3DC0}" destId="{08BAE982-0D7B-4CCE-96B9-58CB1F10CE48}" srcOrd="5" destOrd="0" parTransId="{21018296-6511-4E98-BA30-A661B00BA557}" sibTransId="{44F64B2C-105D-4E52-B6AE-9DD6A62033CA}"/>
    <dgm:cxn modelId="{DEFC39EF-EC82-4793-88AB-1A10ADBDCA05}" srcId="{BE393B95-22F5-4177-B9A5-F5C8F4CB3DC0}" destId="{EFF4C800-3130-494D-955A-D716417E7D6A}" srcOrd="1" destOrd="0" parTransId="{B9CB1DC1-3048-4EE7-8BF5-C9E87047DDD0}" sibTransId="{4C2C7FA2-EC11-4408-A52B-B84D8FAA5AB0}"/>
    <dgm:cxn modelId="{7C038C82-A3B6-42FC-973B-F572D55233D3}" type="presParOf" srcId="{149A574B-1E19-47BF-879A-E784F619B829}" destId="{44A217B7-7DE2-4472-9A5D-EDD13BD7E4F3}" srcOrd="0" destOrd="0" presId="urn:microsoft.com/office/officeart/2005/8/layout/default"/>
    <dgm:cxn modelId="{139BDDB4-2813-4E08-9153-02F7F9628643}" type="presParOf" srcId="{149A574B-1E19-47BF-879A-E784F619B829}" destId="{B346200B-2FB6-49FB-8495-E76510203D53}" srcOrd="1" destOrd="0" presId="urn:microsoft.com/office/officeart/2005/8/layout/default"/>
    <dgm:cxn modelId="{A76B939C-395F-403C-B4CA-BF14DC13FA7B}" type="presParOf" srcId="{149A574B-1E19-47BF-879A-E784F619B829}" destId="{D855E8D9-0447-4AF1-A63C-F1D22F468DA8}" srcOrd="2" destOrd="0" presId="urn:microsoft.com/office/officeart/2005/8/layout/default"/>
    <dgm:cxn modelId="{B4B4A35A-CBCA-4115-B95B-42178D655827}" type="presParOf" srcId="{149A574B-1E19-47BF-879A-E784F619B829}" destId="{F772A8B7-0F03-46D5-AAFA-A671C023944E}" srcOrd="3" destOrd="0" presId="urn:microsoft.com/office/officeart/2005/8/layout/default"/>
    <dgm:cxn modelId="{015B8888-6DCE-435A-BB6D-F64E9DAA3512}" type="presParOf" srcId="{149A574B-1E19-47BF-879A-E784F619B829}" destId="{BD885CB3-6820-4AFB-80E0-D075A7B5B8FB}" srcOrd="4" destOrd="0" presId="urn:microsoft.com/office/officeart/2005/8/layout/default"/>
    <dgm:cxn modelId="{C8243D7E-4169-4751-94FE-352C35E511F8}" type="presParOf" srcId="{149A574B-1E19-47BF-879A-E784F619B829}" destId="{659286B2-777C-429E-9A1D-A254F49BCC3B}" srcOrd="5" destOrd="0" presId="urn:microsoft.com/office/officeart/2005/8/layout/default"/>
    <dgm:cxn modelId="{29EB170C-883C-45BF-AAB3-B445DDA7DA2B}" type="presParOf" srcId="{149A574B-1E19-47BF-879A-E784F619B829}" destId="{54FBB2FC-731F-4301-B91F-4DF5950B17FE}" srcOrd="6" destOrd="0" presId="urn:microsoft.com/office/officeart/2005/8/layout/default"/>
    <dgm:cxn modelId="{ED07C306-7D7D-456E-98FA-0055375C9DE2}" type="presParOf" srcId="{149A574B-1E19-47BF-879A-E784F619B829}" destId="{EAD7FB23-4655-434E-9717-F073BC4AB74A}" srcOrd="7" destOrd="0" presId="urn:microsoft.com/office/officeart/2005/8/layout/default"/>
    <dgm:cxn modelId="{841BC0D1-0396-468C-B3A9-77CFA3FDB20D}" type="presParOf" srcId="{149A574B-1E19-47BF-879A-E784F619B829}" destId="{DEF6E8D3-3164-4933-BF16-0137C4C657B5}" srcOrd="8" destOrd="0" presId="urn:microsoft.com/office/officeart/2005/8/layout/default"/>
    <dgm:cxn modelId="{1C209E4C-0AB6-4523-91C4-CFAEB7FA69E7}" type="presParOf" srcId="{149A574B-1E19-47BF-879A-E784F619B829}" destId="{AC62F477-EF6A-4E86-80F0-7A922FCAA4E4}" srcOrd="9" destOrd="0" presId="urn:microsoft.com/office/officeart/2005/8/layout/default"/>
    <dgm:cxn modelId="{F0C22E26-4BFE-41B7-970B-B367420A833A}" type="presParOf" srcId="{149A574B-1E19-47BF-879A-E784F619B829}" destId="{51352453-0A95-4710-BCCC-1A853B329C56}" srcOrd="10" destOrd="0" presId="urn:microsoft.com/office/officeart/2005/8/layout/default"/>
    <dgm:cxn modelId="{51DAC356-F4D0-4ACF-A686-4A6B9E3E5AE2}" type="presParOf" srcId="{149A574B-1E19-47BF-879A-E784F619B829}" destId="{AFECBF64-FA5C-4C9D-BB8F-ACD18404B9EE}" srcOrd="11" destOrd="0" presId="urn:microsoft.com/office/officeart/2005/8/layout/default"/>
    <dgm:cxn modelId="{747F3A2D-317D-41FE-B463-8333CB38590A}" type="presParOf" srcId="{149A574B-1E19-47BF-879A-E784F619B829}" destId="{A1C85A37-3367-4627-939B-5510E65FC942}"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393B95-22F5-4177-B9A5-F5C8F4CB3DC0}"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GB"/>
        </a:p>
      </dgm:t>
    </dgm:pt>
    <dgm:pt modelId="{8356C849-451C-4D0F-A8CB-629C91FB4939}">
      <dgm:prSet/>
      <dgm:spPr/>
      <dgm:t>
        <a:bodyPr/>
        <a:lstStyle/>
        <a:p>
          <a:r>
            <a:rPr lang="en-GB" dirty="0"/>
            <a:t>Housing as a pillar of health and well-being</a:t>
          </a:r>
        </a:p>
        <a:p>
          <a:pPr>
            <a:buNone/>
          </a:pPr>
          <a:endParaRPr lang="en-GB" dirty="0"/>
        </a:p>
        <a:p>
          <a:r>
            <a:rPr lang="en-GB" dirty="0"/>
            <a:t>Compositional and contextual factors of area of residence</a:t>
          </a:r>
        </a:p>
      </dgm:t>
    </dgm:pt>
    <dgm:pt modelId="{3B714119-D53A-4650-827E-D162ACDC0B9E}" type="parTrans" cxnId="{51686000-8A3D-4B45-94BE-878B0A7AA2C3}">
      <dgm:prSet/>
      <dgm:spPr/>
      <dgm:t>
        <a:bodyPr/>
        <a:lstStyle/>
        <a:p>
          <a:endParaRPr lang="en-GB"/>
        </a:p>
      </dgm:t>
    </dgm:pt>
    <dgm:pt modelId="{EC5B256A-05A3-4D22-9173-9FCD21076929}" type="sibTrans" cxnId="{51686000-8A3D-4B45-94BE-878B0A7AA2C3}">
      <dgm:prSet/>
      <dgm:spPr/>
      <dgm:t>
        <a:bodyPr/>
        <a:lstStyle/>
        <a:p>
          <a:endParaRPr lang="en-GB"/>
        </a:p>
      </dgm:t>
    </dgm:pt>
    <dgm:pt modelId="{EFF4C800-3130-494D-955A-D716417E7D6A}">
      <dgm:prSet/>
      <dgm:spPr/>
      <dgm:t>
        <a:bodyPr/>
        <a:lstStyle/>
        <a:p>
          <a:r>
            <a:rPr lang="en-GB" dirty="0"/>
            <a:t>Impact of financial deprivation: “it is a knock-on effect”</a:t>
          </a:r>
        </a:p>
        <a:p>
          <a:pPr>
            <a:buNone/>
          </a:pPr>
          <a:endParaRPr lang="en-GB" dirty="0"/>
        </a:p>
        <a:p>
          <a:r>
            <a:rPr lang="en-GB" dirty="0"/>
            <a:t>Financial strain, accessibility of basic needs, and health related behaviours.</a:t>
          </a:r>
        </a:p>
      </dgm:t>
    </dgm:pt>
    <dgm:pt modelId="{B9CB1DC1-3048-4EE7-8BF5-C9E87047DDD0}" type="parTrans" cxnId="{DEFC39EF-EC82-4793-88AB-1A10ADBDCA05}">
      <dgm:prSet/>
      <dgm:spPr/>
      <dgm:t>
        <a:bodyPr/>
        <a:lstStyle/>
        <a:p>
          <a:endParaRPr lang="en-GB"/>
        </a:p>
      </dgm:t>
    </dgm:pt>
    <dgm:pt modelId="{4C2C7FA2-EC11-4408-A52B-B84D8FAA5AB0}" type="sibTrans" cxnId="{DEFC39EF-EC82-4793-88AB-1A10ADBDCA05}">
      <dgm:prSet/>
      <dgm:spPr/>
      <dgm:t>
        <a:bodyPr/>
        <a:lstStyle/>
        <a:p>
          <a:endParaRPr lang="en-GB"/>
        </a:p>
      </dgm:t>
    </dgm:pt>
    <dgm:pt modelId="{C5F69A02-64EC-42F1-B0A1-E15F0EACD194}">
      <dgm:prSet/>
      <dgm:spPr/>
      <dgm:t>
        <a:bodyPr/>
        <a:lstStyle/>
        <a:p>
          <a:r>
            <a:rPr lang="en-GB" dirty="0"/>
            <a:t>Access and quality of health care services</a:t>
          </a:r>
        </a:p>
        <a:p>
          <a:pPr>
            <a:buNone/>
          </a:pPr>
          <a:endParaRPr lang="en-GB" dirty="0"/>
        </a:p>
        <a:p>
          <a:pPr>
            <a:buNone/>
          </a:pPr>
          <a:r>
            <a:rPr lang="en-GB" dirty="0"/>
            <a:t>Access and quality of </a:t>
          </a:r>
          <a:r>
            <a:rPr lang="en-GB"/>
            <a:t>welfare services</a:t>
          </a:r>
        </a:p>
        <a:p>
          <a:pPr>
            <a:buNone/>
          </a:pPr>
          <a:endParaRPr lang="en-GB" dirty="0"/>
        </a:p>
        <a:p>
          <a:r>
            <a:rPr lang="en-GB" dirty="0"/>
            <a:t>Digital inequality</a:t>
          </a:r>
        </a:p>
      </dgm:t>
    </dgm:pt>
    <dgm:pt modelId="{9BFF68CA-2AED-4189-96B9-0A21DB59466A}" type="parTrans" cxnId="{E91391DA-024E-445F-86B0-07CBA33B25BE}">
      <dgm:prSet/>
      <dgm:spPr/>
      <dgm:t>
        <a:bodyPr/>
        <a:lstStyle/>
        <a:p>
          <a:endParaRPr lang="en-GB"/>
        </a:p>
      </dgm:t>
    </dgm:pt>
    <dgm:pt modelId="{0DD5F4BD-6D22-40A6-83A2-D34B934929D8}" type="sibTrans" cxnId="{E91391DA-024E-445F-86B0-07CBA33B25BE}">
      <dgm:prSet/>
      <dgm:spPr/>
      <dgm:t>
        <a:bodyPr/>
        <a:lstStyle/>
        <a:p>
          <a:endParaRPr lang="en-GB"/>
        </a:p>
      </dgm:t>
    </dgm:pt>
    <dgm:pt modelId="{909FC63C-8D52-4B65-A4BA-CBD9C62B953B}">
      <dgm:prSet/>
      <dgm:spPr/>
      <dgm:t>
        <a:bodyPr/>
        <a:lstStyle/>
        <a:p>
          <a:r>
            <a:rPr lang="en-GB" dirty="0"/>
            <a:t>Loneliness, lack of support, and social isolation.</a:t>
          </a:r>
        </a:p>
        <a:p>
          <a:pPr>
            <a:buNone/>
          </a:pPr>
          <a:endParaRPr lang="en-GB" dirty="0"/>
        </a:p>
        <a:p>
          <a:r>
            <a:rPr lang="en-GB" dirty="0"/>
            <a:t>“The wrong kind of support around you”</a:t>
          </a:r>
        </a:p>
      </dgm:t>
    </dgm:pt>
    <dgm:pt modelId="{C344F12C-41E4-4EA8-AE59-F27F6A4E6092}" type="parTrans" cxnId="{F11340AB-E410-48E4-9A38-FB1B49A5A484}">
      <dgm:prSet/>
      <dgm:spPr/>
      <dgm:t>
        <a:bodyPr/>
        <a:lstStyle/>
        <a:p>
          <a:endParaRPr lang="en-GB"/>
        </a:p>
      </dgm:t>
    </dgm:pt>
    <dgm:pt modelId="{693D365A-5500-4D37-A5C6-5856C5F694B7}" type="sibTrans" cxnId="{F11340AB-E410-48E4-9A38-FB1B49A5A484}">
      <dgm:prSet/>
      <dgm:spPr/>
      <dgm:t>
        <a:bodyPr/>
        <a:lstStyle/>
        <a:p>
          <a:endParaRPr lang="en-GB"/>
        </a:p>
      </dgm:t>
    </dgm:pt>
    <dgm:pt modelId="{AAEBAB31-5DF5-4302-B67D-63A9E232ACEF}">
      <dgm:prSet/>
      <dgm:spPr/>
      <dgm:t>
        <a:bodyPr/>
        <a:lstStyle/>
        <a:p>
          <a:r>
            <a:rPr lang="en-GB" dirty="0"/>
            <a:t>The impact of aspirations.</a:t>
          </a:r>
        </a:p>
      </dgm:t>
    </dgm:pt>
    <dgm:pt modelId="{763C7632-7EDF-4E62-8B38-8BD54F964BD8}" type="parTrans" cxnId="{CA6D5E61-E55C-4404-98B1-49B6297F0431}">
      <dgm:prSet/>
      <dgm:spPr/>
      <dgm:t>
        <a:bodyPr/>
        <a:lstStyle/>
        <a:p>
          <a:endParaRPr lang="en-GB"/>
        </a:p>
      </dgm:t>
    </dgm:pt>
    <dgm:pt modelId="{6894A58C-401E-4436-8399-B763A25357D9}" type="sibTrans" cxnId="{CA6D5E61-E55C-4404-98B1-49B6297F0431}">
      <dgm:prSet/>
      <dgm:spPr/>
      <dgm:t>
        <a:bodyPr/>
        <a:lstStyle/>
        <a:p>
          <a:endParaRPr lang="en-GB"/>
        </a:p>
      </dgm:t>
    </dgm:pt>
    <dgm:pt modelId="{08BAE982-0D7B-4CCE-96B9-58CB1F10CE48}">
      <dgm:prSet/>
      <dgm:spPr/>
      <dgm:t>
        <a:bodyPr/>
        <a:lstStyle/>
        <a:p>
          <a:r>
            <a:rPr lang="en-GB" dirty="0"/>
            <a:t>The impact of workplace discontent and job instability on health and wellbeing</a:t>
          </a:r>
        </a:p>
        <a:p>
          <a:pPr>
            <a:buNone/>
          </a:pPr>
          <a:endParaRPr lang="en-GB" dirty="0"/>
        </a:p>
        <a:p>
          <a:pPr>
            <a:buNone/>
          </a:pPr>
          <a:r>
            <a:rPr lang="en-GB" dirty="0"/>
            <a:t>Impact of unemployment on health and wellbeing</a:t>
          </a:r>
        </a:p>
        <a:p>
          <a:pPr>
            <a:buNone/>
          </a:pPr>
          <a:endParaRPr lang="en-GB" dirty="0"/>
        </a:p>
        <a:p>
          <a:r>
            <a:rPr lang="en-GB" dirty="0"/>
            <a:t>Perspectives on work and welfare benefits: dilemmas of incentives and stability</a:t>
          </a:r>
        </a:p>
      </dgm:t>
    </dgm:pt>
    <dgm:pt modelId="{21018296-6511-4E98-BA30-A661B00BA557}" type="parTrans" cxnId="{1908D3E5-B938-4B63-838E-9C76557378B1}">
      <dgm:prSet/>
      <dgm:spPr/>
      <dgm:t>
        <a:bodyPr/>
        <a:lstStyle/>
        <a:p>
          <a:endParaRPr lang="en-GB"/>
        </a:p>
      </dgm:t>
    </dgm:pt>
    <dgm:pt modelId="{44F64B2C-105D-4E52-B6AE-9DD6A62033CA}" type="sibTrans" cxnId="{1908D3E5-B938-4B63-838E-9C76557378B1}">
      <dgm:prSet/>
      <dgm:spPr/>
      <dgm:t>
        <a:bodyPr/>
        <a:lstStyle/>
        <a:p>
          <a:endParaRPr lang="en-GB"/>
        </a:p>
      </dgm:t>
    </dgm:pt>
    <dgm:pt modelId="{6FC0051B-6B93-4076-898F-72C305F40870}">
      <dgm:prSet/>
      <dgm:spPr/>
      <dgm:t>
        <a:bodyPr/>
        <a:lstStyle/>
        <a:p>
          <a:r>
            <a:rPr lang="en-GB" dirty="0"/>
            <a:t>The impact of stigma on help-seeking behaviours.</a:t>
          </a:r>
        </a:p>
      </dgm:t>
    </dgm:pt>
    <dgm:pt modelId="{37B0DA2D-6BBC-4127-848E-A61EC43F0E97}" type="parTrans" cxnId="{50BA7C0E-50FE-4FAC-A44A-4475EBFAFC46}">
      <dgm:prSet/>
      <dgm:spPr/>
      <dgm:t>
        <a:bodyPr/>
        <a:lstStyle/>
        <a:p>
          <a:endParaRPr lang="en-GB"/>
        </a:p>
      </dgm:t>
    </dgm:pt>
    <dgm:pt modelId="{95AB68BE-A3A2-45A3-8BA5-46F56050E7C9}" type="sibTrans" cxnId="{50BA7C0E-50FE-4FAC-A44A-4475EBFAFC46}">
      <dgm:prSet/>
      <dgm:spPr/>
      <dgm:t>
        <a:bodyPr/>
        <a:lstStyle/>
        <a:p>
          <a:endParaRPr lang="en-GB"/>
        </a:p>
      </dgm:t>
    </dgm:pt>
    <dgm:pt modelId="{149A574B-1E19-47BF-879A-E784F619B829}" type="pres">
      <dgm:prSet presAssocID="{BE393B95-22F5-4177-B9A5-F5C8F4CB3DC0}" presName="diagram" presStyleCnt="0">
        <dgm:presLayoutVars>
          <dgm:dir/>
          <dgm:resizeHandles val="exact"/>
        </dgm:presLayoutVars>
      </dgm:prSet>
      <dgm:spPr/>
    </dgm:pt>
    <dgm:pt modelId="{44A217B7-7DE2-4472-9A5D-EDD13BD7E4F3}" type="pres">
      <dgm:prSet presAssocID="{8356C849-451C-4D0F-A8CB-629C91FB4939}" presName="node" presStyleLbl="node1" presStyleIdx="0" presStyleCnt="7">
        <dgm:presLayoutVars>
          <dgm:bulletEnabled val="1"/>
        </dgm:presLayoutVars>
      </dgm:prSet>
      <dgm:spPr/>
    </dgm:pt>
    <dgm:pt modelId="{B346200B-2FB6-49FB-8495-E76510203D53}" type="pres">
      <dgm:prSet presAssocID="{EC5B256A-05A3-4D22-9173-9FCD21076929}" presName="sibTrans" presStyleCnt="0"/>
      <dgm:spPr/>
    </dgm:pt>
    <dgm:pt modelId="{D855E8D9-0447-4AF1-A63C-F1D22F468DA8}" type="pres">
      <dgm:prSet presAssocID="{EFF4C800-3130-494D-955A-D716417E7D6A}" presName="node" presStyleLbl="node1" presStyleIdx="1" presStyleCnt="7" custLinFactNeighborX="151">
        <dgm:presLayoutVars>
          <dgm:bulletEnabled val="1"/>
        </dgm:presLayoutVars>
      </dgm:prSet>
      <dgm:spPr/>
    </dgm:pt>
    <dgm:pt modelId="{F772A8B7-0F03-46D5-AAFA-A671C023944E}" type="pres">
      <dgm:prSet presAssocID="{4C2C7FA2-EC11-4408-A52B-B84D8FAA5AB0}" presName="sibTrans" presStyleCnt="0"/>
      <dgm:spPr/>
    </dgm:pt>
    <dgm:pt modelId="{BD885CB3-6820-4AFB-80E0-D075A7B5B8FB}" type="pres">
      <dgm:prSet presAssocID="{C5F69A02-64EC-42F1-B0A1-E15F0EACD194}" presName="node" presStyleLbl="node1" presStyleIdx="2" presStyleCnt="7">
        <dgm:presLayoutVars>
          <dgm:bulletEnabled val="1"/>
        </dgm:presLayoutVars>
      </dgm:prSet>
      <dgm:spPr/>
    </dgm:pt>
    <dgm:pt modelId="{659286B2-777C-429E-9A1D-A254F49BCC3B}" type="pres">
      <dgm:prSet presAssocID="{0DD5F4BD-6D22-40A6-83A2-D34B934929D8}" presName="sibTrans" presStyleCnt="0"/>
      <dgm:spPr/>
    </dgm:pt>
    <dgm:pt modelId="{54FBB2FC-731F-4301-B91F-4DF5950B17FE}" type="pres">
      <dgm:prSet presAssocID="{909FC63C-8D52-4B65-A4BA-CBD9C62B953B}" presName="node" presStyleLbl="node1" presStyleIdx="3" presStyleCnt="7">
        <dgm:presLayoutVars>
          <dgm:bulletEnabled val="1"/>
        </dgm:presLayoutVars>
      </dgm:prSet>
      <dgm:spPr/>
    </dgm:pt>
    <dgm:pt modelId="{EAD7FB23-4655-434E-9717-F073BC4AB74A}" type="pres">
      <dgm:prSet presAssocID="{693D365A-5500-4D37-A5C6-5856C5F694B7}" presName="sibTrans" presStyleCnt="0"/>
      <dgm:spPr/>
    </dgm:pt>
    <dgm:pt modelId="{DEF6E8D3-3164-4933-BF16-0137C4C657B5}" type="pres">
      <dgm:prSet presAssocID="{AAEBAB31-5DF5-4302-B67D-63A9E232ACEF}" presName="node" presStyleLbl="node1" presStyleIdx="4" presStyleCnt="7">
        <dgm:presLayoutVars>
          <dgm:bulletEnabled val="1"/>
        </dgm:presLayoutVars>
      </dgm:prSet>
      <dgm:spPr/>
    </dgm:pt>
    <dgm:pt modelId="{AC62F477-EF6A-4E86-80F0-7A922FCAA4E4}" type="pres">
      <dgm:prSet presAssocID="{6894A58C-401E-4436-8399-B763A25357D9}" presName="sibTrans" presStyleCnt="0"/>
      <dgm:spPr/>
    </dgm:pt>
    <dgm:pt modelId="{51352453-0A95-4710-BCCC-1A853B329C56}" type="pres">
      <dgm:prSet presAssocID="{08BAE982-0D7B-4CCE-96B9-58CB1F10CE48}" presName="node" presStyleLbl="node1" presStyleIdx="5" presStyleCnt="7">
        <dgm:presLayoutVars>
          <dgm:bulletEnabled val="1"/>
        </dgm:presLayoutVars>
      </dgm:prSet>
      <dgm:spPr/>
    </dgm:pt>
    <dgm:pt modelId="{AFECBF64-FA5C-4C9D-BB8F-ACD18404B9EE}" type="pres">
      <dgm:prSet presAssocID="{44F64B2C-105D-4E52-B6AE-9DD6A62033CA}" presName="sibTrans" presStyleCnt="0"/>
      <dgm:spPr/>
    </dgm:pt>
    <dgm:pt modelId="{A1C85A37-3367-4627-939B-5510E65FC942}" type="pres">
      <dgm:prSet presAssocID="{6FC0051B-6B93-4076-898F-72C305F40870}" presName="node" presStyleLbl="node1" presStyleIdx="6" presStyleCnt="7">
        <dgm:presLayoutVars>
          <dgm:bulletEnabled val="1"/>
        </dgm:presLayoutVars>
      </dgm:prSet>
      <dgm:spPr/>
    </dgm:pt>
  </dgm:ptLst>
  <dgm:cxnLst>
    <dgm:cxn modelId="{51686000-8A3D-4B45-94BE-878B0A7AA2C3}" srcId="{BE393B95-22F5-4177-B9A5-F5C8F4CB3DC0}" destId="{8356C849-451C-4D0F-A8CB-629C91FB4939}" srcOrd="0" destOrd="0" parTransId="{3B714119-D53A-4650-827E-D162ACDC0B9E}" sibTransId="{EC5B256A-05A3-4D22-9173-9FCD21076929}"/>
    <dgm:cxn modelId="{50BA7C0E-50FE-4FAC-A44A-4475EBFAFC46}" srcId="{BE393B95-22F5-4177-B9A5-F5C8F4CB3DC0}" destId="{6FC0051B-6B93-4076-898F-72C305F40870}" srcOrd="6" destOrd="0" parTransId="{37B0DA2D-6BBC-4127-848E-A61EC43F0E97}" sibTransId="{95AB68BE-A3A2-45A3-8BA5-46F56050E7C9}"/>
    <dgm:cxn modelId="{A80BFC30-C047-49DE-B95C-4E0E0C147F9B}" type="presOf" srcId="{8356C849-451C-4D0F-A8CB-629C91FB4939}" destId="{44A217B7-7DE2-4472-9A5D-EDD13BD7E4F3}" srcOrd="0" destOrd="0" presId="urn:microsoft.com/office/officeart/2005/8/layout/default"/>
    <dgm:cxn modelId="{18F6E432-6FA8-4F27-8E7A-1C94F53A1F26}" type="presOf" srcId="{EFF4C800-3130-494D-955A-D716417E7D6A}" destId="{D855E8D9-0447-4AF1-A63C-F1D22F468DA8}" srcOrd="0" destOrd="0" presId="urn:microsoft.com/office/officeart/2005/8/layout/default"/>
    <dgm:cxn modelId="{CA6D5E61-E55C-4404-98B1-49B6297F0431}" srcId="{BE393B95-22F5-4177-B9A5-F5C8F4CB3DC0}" destId="{AAEBAB31-5DF5-4302-B67D-63A9E232ACEF}" srcOrd="4" destOrd="0" parTransId="{763C7632-7EDF-4E62-8B38-8BD54F964BD8}" sibTransId="{6894A58C-401E-4436-8399-B763A25357D9}"/>
    <dgm:cxn modelId="{CB466D54-2A6B-40EB-92C1-39A1FC4D9347}" type="presOf" srcId="{AAEBAB31-5DF5-4302-B67D-63A9E232ACEF}" destId="{DEF6E8D3-3164-4933-BF16-0137C4C657B5}" srcOrd="0" destOrd="0" presId="urn:microsoft.com/office/officeart/2005/8/layout/default"/>
    <dgm:cxn modelId="{55F08182-00B0-43ED-BD07-CF195DE6AF11}" type="presOf" srcId="{909FC63C-8D52-4B65-A4BA-CBD9C62B953B}" destId="{54FBB2FC-731F-4301-B91F-4DF5950B17FE}" srcOrd="0" destOrd="0" presId="urn:microsoft.com/office/officeart/2005/8/layout/default"/>
    <dgm:cxn modelId="{2D894890-056C-4F50-A78C-FD1C756560AB}" type="presOf" srcId="{BE393B95-22F5-4177-B9A5-F5C8F4CB3DC0}" destId="{149A574B-1E19-47BF-879A-E784F619B829}" srcOrd="0" destOrd="0" presId="urn:microsoft.com/office/officeart/2005/8/layout/default"/>
    <dgm:cxn modelId="{F11340AB-E410-48E4-9A38-FB1B49A5A484}" srcId="{BE393B95-22F5-4177-B9A5-F5C8F4CB3DC0}" destId="{909FC63C-8D52-4B65-A4BA-CBD9C62B953B}" srcOrd="3" destOrd="0" parTransId="{C344F12C-41E4-4EA8-AE59-F27F6A4E6092}" sibTransId="{693D365A-5500-4D37-A5C6-5856C5F694B7}"/>
    <dgm:cxn modelId="{28C928BC-9C47-415D-9E7F-AC5A25D4E59D}" type="presOf" srcId="{08BAE982-0D7B-4CCE-96B9-58CB1F10CE48}" destId="{51352453-0A95-4710-BCCC-1A853B329C56}" srcOrd="0" destOrd="0" presId="urn:microsoft.com/office/officeart/2005/8/layout/default"/>
    <dgm:cxn modelId="{E91391DA-024E-445F-86B0-07CBA33B25BE}" srcId="{BE393B95-22F5-4177-B9A5-F5C8F4CB3DC0}" destId="{C5F69A02-64EC-42F1-B0A1-E15F0EACD194}" srcOrd="2" destOrd="0" parTransId="{9BFF68CA-2AED-4189-96B9-0A21DB59466A}" sibTransId="{0DD5F4BD-6D22-40A6-83A2-D34B934929D8}"/>
    <dgm:cxn modelId="{F4266DDB-D9EB-4C76-A91B-FA9BA6AC070B}" type="presOf" srcId="{C5F69A02-64EC-42F1-B0A1-E15F0EACD194}" destId="{BD885CB3-6820-4AFB-80E0-D075A7B5B8FB}" srcOrd="0" destOrd="0" presId="urn:microsoft.com/office/officeart/2005/8/layout/default"/>
    <dgm:cxn modelId="{F55AD6DC-B98D-4E1F-B323-8083A5A8FFB5}" type="presOf" srcId="{6FC0051B-6B93-4076-898F-72C305F40870}" destId="{A1C85A37-3367-4627-939B-5510E65FC942}" srcOrd="0" destOrd="0" presId="urn:microsoft.com/office/officeart/2005/8/layout/default"/>
    <dgm:cxn modelId="{1908D3E5-B938-4B63-838E-9C76557378B1}" srcId="{BE393B95-22F5-4177-B9A5-F5C8F4CB3DC0}" destId="{08BAE982-0D7B-4CCE-96B9-58CB1F10CE48}" srcOrd="5" destOrd="0" parTransId="{21018296-6511-4E98-BA30-A661B00BA557}" sibTransId="{44F64B2C-105D-4E52-B6AE-9DD6A62033CA}"/>
    <dgm:cxn modelId="{DEFC39EF-EC82-4793-88AB-1A10ADBDCA05}" srcId="{BE393B95-22F5-4177-B9A5-F5C8F4CB3DC0}" destId="{EFF4C800-3130-494D-955A-D716417E7D6A}" srcOrd="1" destOrd="0" parTransId="{B9CB1DC1-3048-4EE7-8BF5-C9E87047DDD0}" sibTransId="{4C2C7FA2-EC11-4408-A52B-B84D8FAA5AB0}"/>
    <dgm:cxn modelId="{7C038C82-A3B6-42FC-973B-F572D55233D3}" type="presParOf" srcId="{149A574B-1E19-47BF-879A-E784F619B829}" destId="{44A217B7-7DE2-4472-9A5D-EDD13BD7E4F3}" srcOrd="0" destOrd="0" presId="urn:microsoft.com/office/officeart/2005/8/layout/default"/>
    <dgm:cxn modelId="{139BDDB4-2813-4E08-9153-02F7F9628643}" type="presParOf" srcId="{149A574B-1E19-47BF-879A-E784F619B829}" destId="{B346200B-2FB6-49FB-8495-E76510203D53}" srcOrd="1" destOrd="0" presId="urn:microsoft.com/office/officeart/2005/8/layout/default"/>
    <dgm:cxn modelId="{A76B939C-395F-403C-B4CA-BF14DC13FA7B}" type="presParOf" srcId="{149A574B-1E19-47BF-879A-E784F619B829}" destId="{D855E8D9-0447-4AF1-A63C-F1D22F468DA8}" srcOrd="2" destOrd="0" presId="urn:microsoft.com/office/officeart/2005/8/layout/default"/>
    <dgm:cxn modelId="{B4B4A35A-CBCA-4115-B95B-42178D655827}" type="presParOf" srcId="{149A574B-1E19-47BF-879A-E784F619B829}" destId="{F772A8B7-0F03-46D5-AAFA-A671C023944E}" srcOrd="3" destOrd="0" presId="urn:microsoft.com/office/officeart/2005/8/layout/default"/>
    <dgm:cxn modelId="{015B8888-6DCE-435A-BB6D-F64E9DAA3512}" type="presParOf" srcId="{149A574B-1E19-47BF-879A-E784F619B829}" destId="{BD885CB3-6820-4AFB-80E0-D075A7B5B8FB}" srcOrd="4" destOrd="0" presId="urn:microsoft.com/office/officeart/2005/8/layout/default"/>
    <dgm:cxn modelId="{C8243D7E-4169-4751-94FE-352C35E511F8}" type="presParOf" srcId="{149A574B-1E19-47BF-879A-E784F619B829}" destId="{659286B2-777C-429E-9A1D-A254F49BCC3B}" srcOrd="5" destOrd="0" presId="urn:microsoft.com/office/officeart/2005/8/layout/default"/>
    <dgm:cxn modelId="{29EB170C-883C-45BF-AAB3-B445DDA7DA2B}" type="presParOf" srcId="{149A574B-1E19-47BF-879A-E784F619B829}" destId="{54FBB2FC-731F-4301-B91F-4DF5950B17FE}" srcOrd="6" destOrd="0" presId="urn:microsoft.com/office/officeart/2005/8/layout/default"/>
    <dgm:cxn modelId="{ED07C306-7D7D-456E-98FA-0055375C9DE2}" type="presParOf" srcId="{149A574B-1E19-47BF-879A-E784F619B829}" destId="{EAD7FB23-4655-434E-9717-F073BC4AB74A}" srcOrd="7" destOrd="0" presId="urn:microsoft.com/office/officeart/2005/8/layout/default"/>
    <dgm:cxn modelId="{841BC0D1-0396-468C-B3A9-77CFA3FDB20D}" type="presParOf" srcId="{149A574B-1E19-47BF-879A-E784F619B829}" destId="{DEF6E8D3-3164-4933-BF16-0137C4C657B5}" srcOrd="8" destOrd="0" presId="urn:microsoft.com/office/officeart/2005/8/layout/default"/>
    <dgm:cxn modelId="{1C209E4C-0AB6-4523-91C4-CFAEB7FA69E7}" type="presParOf" srcId="{149A574B-1E19-47BF-879A-E784F619B829}" destId="{AC62F477-EF6A-4E86-80F0-7A922FCAA4E4}" srcOrd="9" destOrd="0" presId="urn:microsoft.com/office/officeart/2005/8/layout/default"/>
    <dgm:cxn modelId="{F0C22E26-4BFE-41B7-970B-B367420A833A}" type="presParOf" srcId="{149A574B-1E19-47BF-879A-E784F619B829}" destId="{51352453-0A95-4710-BCCC-1A853B329C56}" srcOrd="10" destOrd="0" presId="urn:microsoft.com/office/officeart/2005/8/layout/default"/>
    <dgm:cxn modelId="{51DAC356-F4D0-4ACF-A686-4A6B9E3E5AE2}" type="presParOf" srcId="{149A574B-1E19-47BF-879A-E784F619B829}" destId="{AFECBF64-FA5C-4C9D-BB8F-ACD18404B9EE}" srcOrd="11" destOrd="0" presId="urn:microsoft.com/office/officeart/2005/8/layout/default"/>
    <dgm:cxn modelId="{747F3A2D-317D-41FE-B463-8333CB38590A}" type="presParOf" srcId="{149A574B-1E19-47BF-879A-E784F619B829}" destId="{A1C85A37-3367-4627-939B-5510E65FC942}"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B8C25643-F746-4186-96F6-D9911DC882E5}" type="doc">
      <dgm:prSet loTypeId="urn:microsoft.com/office/officeart/2018/2/layout/IconLabel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BBC4F6A0-4E3D-4C6A-A0F1-AAB367D1EF1A}">
      <dgm:prSet/>
      <dgm:spPr/>
      <dgm:t>
        <a:bodyPr/>
        <a:lstStyle/>
        <a:p>
          <a:r>
            <a:rPr lang="en-GB"/>
            <a:t>Matters of </a:t>
          </a:r>
          <a:r>
            <a:rPr lang="en-GB" b="1"/>
            <a:t>stability</a:t>
          </a:r>
          <a:r>
            <a:rPr lang="en-GB"/>
            <a:t> and </a:t>
          </a:r>
          <a:r>
            <a:rPr lang="en-GB" b="1"/>
            <a:t>security</a:t>
          </a:r>
          <a:r>
            <a:rPr lang="en-GB"/>
            <a:t> were commonly discussed in parallel during interviews.</a:t>
          </a:r>
          <a:endParaRPr lang="en-US"/>
        </a:p>
      </dgm:t>
    </dgm:pt>
    <dgm:pt modelId="{5BB5D6B8-2E22-46DE-A850-363B6CBC532A}" type="parTrans" cxnId="{2BDE5251-3B92-4DAF-8E4E-F2883AA29547}">
      <dgm:prSet/>
      <dgm:spPr/>
      <dgm:t>
        <a:bodyPr/>
        <a:lstStyle/>
        <a:p>
          <a:endParaRPr lang="en-US"/>
        </a:p>
      </dgm:t>
    </dgm:pt>
    <dgm:pt modelId="{56801CC7-71D4-4F7D-8278-3329B71447BC}" type="sibTrans" cxnId="{2BDE5251-3B92-4DAF-8E4E-F2883AA29547}">
      <dgm:prSet/>
      <dgm:spPr/>
      <dgm:t>
        <a:bodyPr/>
        <a:lstStyle/>
        <a:p>
          <a:endParaRPr lang="en-US"/>
        </a:p>
      </dgm:t>
    </dgm:pt>
    <dgm:pt modelId="{CAD94229-CE45-4475-8B04-8960C2B56155}">
      <dgm:prSet/>
      <dgm:spPr/>
      <dgm:t>
        <a:bodyPr/>
        <a:lstStyle/>
        <a:p>
          <a:r>
            <a:rPr lang="en-GB"/>
            <a:t>The relationship between stability and security could be considered </a:t>
          </a:r>
          <a:r>
            <a:rPr lang="en-GB" b="1"/>
            <a:t>bilateral</a:t>
          </a:r>
          <a:r>
            <a:rPr lang="en-GB"/>
            <a:t>; whilst security can contribute to stability, stability can also foster security. </a:t>
          </a:r>
          <a:endParaRPr lang="en-US"/>
        </a:p>
      </dgm:t>
    </dgm:pt>
    <dgm:pt modelId="{A4A13266-0900-4127-9AC7-A1943D010E47}" type="parTrans" cxnId="{65634C7E-2C2C-431A-A6C0-219E0CFF0497}">
      <dgm:prSet/>
      <dgm:spPr/>
      <dgm:t>
        <a:bodyPr/>
        <a:lstStyle/>
        <a:p>
          <a:endParaRPr lang="en-US"/>
        </a:p>
      </dgm:t>
    </dgm:pt>
    <dgm:pt modelId="{B7B7D507-E840-4B42-AF7E-68204D4361D2}" type="sibTrans" cxnId="{65634C7E-2C2C-431A-A6C0-219E0CFF0497}">
      <dgm:prSet/>
      <dgm:spPr/>
      <dgm:t>
        <a:bodyPr/>
        <a:lstStyle/>
        <a:p>
          <a:endParaRPr lang="en-US"/>
        </a:p>
      </dgm:t>
    </dgm:pt>
    <dgm:pt modelId="{1F8ED8F3-3B04-4043-90BE-508B9B79C531}">
      <dgm:prSet/>
      <dgm:spPr/>
      <dgm:t>
        <a:bodyPr/>
        <a:lstStyle/>
        <a:p>
          <a:r>
            <a:rPr lang="en-GB" b="1"/>
            <a:t>Security</a:t>
          </a:r>
          <a:r>
            <a:rPr lang="en-GB"/>
            <a:t> in key areas of life allows individuals to feel more stable in life, due to feeling less likely to face sudden disruptions, whilst also allowing people to feel more equipped to overcome any challenges. </a:t>
          </a:r>
          <a:endParaRPr lang="en-US"/>
        </a:p>
      </dgm:t>
    </dgm:pt>
    <dgm:pt modelId="{4D72A6D7-A6D4-48C6-9D98-0B403C39C673}" type="parTrans" cxnId="{C47B8C2C-9A28-4184-B236-F72994EE42C0}">
      <dgm:prSet/>
      <dgm:spPr/>
      <dgm:t>
        <a:bodyPr/>
        <a:lstStyle/>
        <a:p>
          <a:endParaRPr lang="en-US"/>
        </a:p>
      </dgm:t>
    </dgm:pt>
    <dgm:pt modelId="{4132A1D5-532C-478B-9D34-6AB537CA0CB6}" type="sibTrans" cxnId="{C47B8C2C-9A28-4184-B236-F72994EE42C0}">
      <dgm:prSet/>
      <dgm:spPr/>
      <dgm:t>
        <a:bodyPr/>
        <a:lstStyle/>
        <a:p>
          <a:endParaRPr lang="en-US"/>
        </a:p>
      </dgm:t>
    </dgm:pt>
    <dgm:pt modelId="{E63FD95C-CBBC-4809-826F-5CC73E2B84E2}">
      <dgm:prSet/>
      <dgm:spPr/>
      <dgm:t>
        <a:bodyPr/>
        <a:lstStyle/>
        <a:p>
          <a:r>
            <a:rPr lang="en-GB" b="1" dirty="0"/>
            <a:t>Stability</a:t>
          </a:r>
          <a:r>
            <a:rPr lang="en-GB" dirty="0"/>
            <a:t> in key areas can help create a sense of security, due to a reduced risk of unforeseen sudden life shifts. </a:t>
          </a:r>
          <a:endParaRPr lang="en-US" dirty="0"/>
        </a:p>
      </dgm:t>
    </dgm:pt>
    <dgm:pt modelId="{1D262DE6-61D7-4601-A281-DD1365E6AFBC}" type="parTrans" cxnId="{EF7CE782-A58C-4AF6-97CE-AD355B2828C9}">
      <dgm:prSet/>
      <dgm:spPr/>
      <dgm:t>
        <a:bodyPr/>
        <a:lstStyle/>
        <a:p>
          <a:endParaRPr lang="en-US"/>
        </a:p>
      </dgm:t>
    </dgm:pt>
    <dgm:pt modelId="{E85DB889-9DE8-4417-B467-D73ED469BF89}" type="sibTrans" cxnId="{EF7CE782-A58C-4AF6-97CE-AD355B2828C9}">
      <dgm:prSet/>
      <dgm:spPr/>
      <dgm:t>
        <a:bodyPr/>
        <a:lstStyle/>
        <a:p>
          <a:endParaRPr lang="en-US"/>
        </a:p>
      </dgm:t>
    </dgm:pt>
    <dgm:pt modelId="{D31DBE9E-9F2D-4945-B73A-3EEF79FD676F}" type="pres">
      <dgm:prSet presAssocID="{B8C25643-F746-4186-96F6-D9911DC882E5}" presName="root" presStyleCnt="0">
        <dgm:presLayoutVars>
          <dgm:dir/>
          <dgm:resizeHandles val="exact"/>
        </dgm:presLayoutVars>
      </dgm:prSet>
      <dgm:spPr/>
    </dgm:pt>
    <dgm:pt modelId="{98E597F4-40A4-4426-BFC0-77E7F589FC43}" type="pres">
      <dgm:prSet presAssocID="{BBC4F6A0-4E3D-4C6A-A0F1-AAB367D1EF1A}" presName="compNode" presStyleCnt="0"/>
      <dgm:spPr/>
    </dgm:pt>
    <dgm:pt modelId="{9648939F-3999-42F3-8CBB-3775FE91DDE1}" type="pres">
      <dgm:prSet presAssocID="{BBC4F6A0-4E3D-4C6A-A0F1-AAB367D1EF1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ransfer"/>
        </a:ext>
      </dgm:extLst>
    </dgm:pt>
    <dgm:pt modelId="{6E55AE9D-4F46-4DFD-BAAF-46CD47E6F82E}" type="pres">
      <dgm:prSet presAssocID="{BBC4F6A0-4E3D-4C6A-A0F1-AAB367D1EF1A}" presName="spaceRect" presStyleCnt="0"/>
      <dgm:spPr/>
    </dgm:pt>
    <dgm:pt modelId="{61FC4CA4-D3E0-4F98-8D48-71CE0FF6E5A2}" type="pres">
      <dgm:prSet presAssocID="{BBC4F6A0-4E3D-4C6A-A0F1-AAB367D1EF1A}" presName="textRect" presStyleLbl="revTx" presStyleIdx="0" presStyleCnt="4">
        <dgm:presLayoutVars>
          <dgm:chMax val="1"/>
          <dgm:chPref val="1"/>
        </dgm:presLayoutVars>
      </dgm:prSet>
      <dgm:spPr/>
    </dgm:pt>
    <dgm:pt modelId="{58DB197F-2380-466C-B776-686B0418DE34}" type="pres">
      <dgm:prSet presAssocID="{56801CC7-71D4-4F7D-8278-3329B71447BC}" presName="sibTrans" presStyleCnt="0"/>
      <dgm:spPr/>
    </dgm:pt>
    <dgm:pt modelId="{F0A9573A-4E74-4DA6-B06B-E63E6453A1CF}" type="pres">
      <dgm:prSet presAssocID="{CAD94229-CE45-4475-8B04-8960C2B56155}" presName="compNode" presStyleCnt="0"/>
      <dgm:spPr/>
    </dgm:pt>
    <dgm:pt modelId="{CF4CED0F-032D-4259-8C9C-B001FAA7DD4D}" type="pres">
      <dgm:prSet presAssocID="{CAD94229-CE45-4475-8B04-8960C2B5615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ADBE558A-9739-40FA-83AD-3C5D6C73520C}" type="pres">
      <dgm:prSet presAssocID="{CAD94229-CE45-4475-8B04-8960C2B56155}" presName="spaceRect" presStyleCnt="0"/>
      <dgm:spPr/>
    </dgm:pt>
    <dgm:pt modelId="{B12DE185-3C7A-422D-B958-E97C882E75C9}" type="pres">
      <dgm:prSet presAssocID="{CAD94229-CE45-4475-8B04-8960C2B56155}" presName="textRect" presStyleLbl="revTx" presStyleIdx="1" presStyleCnt="4">
        <dgm:presLayoutVars>
          <dgm:chMax val="1"/>
          <dgm:chPref val="1"/>
        </dgm:presLayoutVars>
      </dgm:prSet>
      <dgm:spPr/>
    </dgm:pt>
    <dgm:pt modelId="{F274AE2C-BD58-4E50-9219-A6C762CDB5A9}" type="pres">
      <dgm:prSet presAssocID="{B7B7D507-E840-4B42-AF7E-68204D4361D2}" presName="sibTrans" presStyleCnt="0"/>
      <dgm:spPr/>
    </dgm:pt>
    <dgm:pt modelId="{401A38B3-9127-49F9-AE5C-2E6B8FF05A16}" type="pres">
      <dgm:prSet presAssocID="{1F8ED8F3-3B04-4043-90BE-508B9B79C531}" presName="compNode" presStyleCnt="0"/>
      <dgm:spPr/>
    </dgm:pt>
    <dgm:pt modelId="{368A58FD-7303-4CBA-85AF-540331EF9CCB}" type="pres">
      <dgm:prSet presAssocID="{1F8ED8F3-3B04-4043-90BE-508B9B79C531}" presName="iconRect" presStyleLbl="node1" presStyleIdx="2" presStyleCnt="4" custLinFactX="100000" custLinFactNeighborX="160687" custLinFactNeighborY="3900"/>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Tree With Roots outline"/>
        </a:ext>
      </dgm:extLst>
    </dgm:pt>
    <dgm:pt modelId="{736B6D6A-B3D4-4D61-AC4A-5504F2F38C9E}" type="pres">
      <dgm:prSet presAssocID="{1F8ED8F3-3B04-4043-90BE-508B9B79C531}" presName="spaceRect" presStyleCnt="0"/>
      <dgm:spPr/>
    </dgm:pt>
    <dgm:pt modelId="{988077AB-BCBA-4205-873E-8162FDCD0E52}" type="pres">
      <dgm:prSet presAssocID="{1F8ED8F3-3B04-4043-90BE-508B9B79C531}" presName="textRect" presStyleLbl="revTx" presStyleIdx="2" presStyleCnt="4">
        <dgm:presLayoutVars>
          <dgm:chMax val="1"/>
          <dgm:chPref val="1"/>
        </dgm:presLayoutVars>
      </dgm:prSet>
      <dgm:spPr/>
    </dgm:pt>
    <dgm:pt modelId="{D6E039E4-27AA-4BB0-9EF2-E326E6A6C931}" type="pres">
      <dgm:prSet presAssocID="{4132A1D5-532C-478B-9D34-6AB537CA0CB6}" presName="sibTrans" presStyleCnt="0"/>
      <dgm:spPr/>
    </dgm:pt>
    <dgm:pt modelId="{E0DEE6B7-789C-41EB-95F5-13186C86608C}" type="pres">
      <dgm:prSet presAssocID="{E63FD95C-CBBC-4809-826F-5CC73E2B84E2}" presName="compNode" presStyleCnt="0"/>
      <dgm:spPr/>
    </dgm:pt>
    <dgm:pt modelId="{0DC87D02-6E19-454B-8D46-648CAF73C00A}" type="pres">
      <dgm:prSet presAssocID="{E63FD95C-CBBC-4809-826F-5CC73E2B84E2}" presName="iconRect" presStyleLbl="node1" presStyleIdx="3" presStyleCnt="4" custLinFactX="-100000" custLinFactNeighborX="-172831" custLinFactNeighborY="3900"/>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ock"/>
        </a:ext>
      </dgm:extLst>
    </dgm:pt>
    <dgm:pt modelId="{EDC781B8-EEAD-4952-8704-DF7C462F0EB7}" type="pres">
      <dgm:prSet presAssocID="{E63FD95C-CBBC-4809-826F-5CC73E2B84E2}" presName="spaceRect" presStyleCnt="0"/>
      <dgm:spPr/>
    </dgm:pt>
    <dgm:pt modelId="{A3A1D75D-8290-4E2D-9BFE-1466C447AFEC}" type="pres">
      <dgm:prSet presAssocID="{E63FD95C-CBBC-4809-826F-5CC73E2B84E2}" presName="textRect" presStyleLbl="revTx" presStyleIdx="3" presStyleCnt="4">
        <dgm:presLayoutVars>
          <dgm:chMax val="1"/>
          <dgm:chPref val="1"/>
        </dgm:presLayoutVars>
      </dgm:prSet>
      <dgm:spPr/>
    </dgm:pt>
  </dgm:ptLst>
  <dgm:cxnLst>
    <dgm:cxn modelId="{992BD803-249D-4E42-A265-905550A2046F}" type="presOf" srcId="{1F8ED8F3-3B04-4043-90BE-508B9B79C531}" destId="{988077AB-BCBA-4205-873E-8162FDCD0E52}" srcOrd="0" destOrd="0" presId="urn:microsoft.com/office/officeart/2018/2/layout/IconLabelList"/>
    <dgm:cxn modelId="{C47B8C2C-9A28-4184-B236-F72994EE42C0}" srcId="{B8C25643-F746-4186-96F6-D9911DC882E5}" destId="{1F8ED8F3-3B04-4043-90BE-508B9B79C531}" srcOrd="2" destOrd="0" parTransId="{4D72A6D7-A6D4-48C6-9D98-0B403C39C673}" sibTransId="{4132A1D5-532C-478B-9D34-6AB537CA0CB6}"/>
    <dgm:cxn modelId="{1ADA2640-C636-4EEF-B561-C796864D0D82}" type="presOf" srcId="{E63FD95C-CBBC-4809-826F-5CC73E2B84E2}" destId="{A3A1D75D-8290-4E2D-9BFE-1466C447AFEC}" srcOrd="0" destOrd="0" presId="urn:microsoft.com/office/officeart/2018/2/layout/IconLabelList"/>
    <dgm:cxn modelId="{2BDE5251-3B92-4DAF-8E4E-F2883AA29547}" srcId="{B8C25643-F746-4186-96F6-D9911DC882E5}" destId="{BBC4F6A0-4E3D-4C6A-A0F1-AAB367D1EF1A}" srcOrd="0" destOrd="0" parTransId="{5BB5D6B8-2E22-46DE-A850-363B6CBC532A}" sibTransId="{56801CC7-71D4-4F7D-8278-3329B71447BC}"/>
    <dgm:cxn modelId="{AB7D1F73-EB88-4157-A7E8-5B1E5D6543B8}" type="presOf" srcId="{BBC4F6A0-4E3D-4C6A-A0F1-AAB367D1EF1A}" destId="{61FC4CA4-D3E0-4F98-8D48-71CE0FF6E5A2}" srcOrd="0" destOrd="0" presId="urn:microsoft.com/office/officeart/2018/2/layout/IconLabelList"/>
    <dgm:cxn modelId="{65634C7E-2C2C-431A-A6C0-219E0CFF0497}" srcId="{B8C25643-F746-4186-96F6-D9911DC882E5}" destId="{CAD94229-CE45-4475-8B04-8960C2B56155}" srcOrd="1" destOrd="0" parTransId="{A4A13266-0900-4127-9AC7-A1943D010E47}" sibTransId="{B7B7D507-E840-4B42-AF7E-68204D4361D2}"/>
    <dgm:cxn modelId="{EF7CE782-A58C-4AF6-97CE-AD355B2828C9}" srcId="{B8C25643-F746-4186-96F6-D9911DC882E5}" destId="{E63FD95C-CBBC-4809-826F-5CC73E2B84E2}" srcOrd="3" destOrd="0" parTransId="{1D262DE6-61D7-4601-A281-DD1365E6AFBC}" sibTransId="{E85DB889-9DE8-4417-B467-D73ED469BF89}"/>
    <dgm:cxn modelId="{CD18D59D-1DF5-4CF4-8DA5-512D5BA33447}" type="presOf" srcId="{B8C25643-F746-4186-96F6-D9911DC882E5}" destId="{D31DBE9E-9F2D-4945-B73A-3EEF79FD676F}" srcOrd="0" destOrd="0" presId="urn:microsoft.com/office/officeart/2018/2/layout/IconLabelList"/>
    <dgm:cxn modelId="{83C1C3AC-7B9F-4B2C-9CA7-F1F8098F5E78}" type="presOf" srcId="{CAD94229-CE45-4475-8B04-8960C2B56155}" destId="{B12DE185-3C7A-422D-B958-E97C882E75C9}" srcOrd="0" destOrd="0" presId="urn:microsoft.com/office/officeart/2018/2/layout/IconLabelList"/>
    <dgm:cxn modelId="{C8D599B3-8A33-46A3-9237-DA738D43DFF8}" type="presParOf" srcId="{D31DBE9E-9F2D-4945-B73A-3EEF79FD676F}" destId="{98E597F4-40A4-4426-BFC0-77E7F589FC43}" srcOrd="0" destOrd="0" presId="urn:microsoft.com/office/officeart/2018/2/layout/IconLabelList"/>
    <dgm:cxn modelId="{B7FD9BFB-141D-48C3-8E5C-A4D8026B5522}" type="presParOf" srcId="{98E597F4-40A4-4426-BFC0-77E7F589FC43}" destId="{9648939F-3999-42F3-8CBB-3775FE91DDE1}" srcOrd="0" destOrd="0" presId="urn:microsoft.com/office/officeart/2018/2/layout/IconLabelList"/>
    <dgm:cxn modelId="{063E907E-F1FD-41EC-ADFB-A7C5EA1A4587}" type="presParOf" srcId="{98E597F4-40A4-4426-BFC0-77E7F589FC43}" destId="{6E55AE9D-4F46-4DFD-BAAF-46CD47E6F82E}" srcOrd="1" destOrd="0" presId="urn:microsoft.com/office/officeart/2018/2/layout/IconLabelList"/>
    <dgm:cxn modelId="{2F2B0285-8CF9-43E1-B495-95C8744B992B}" type="presParOf" srcId="{98E597F4-40A4-4426-BFC0-77E7F589FC43}" destId="{61FC4CA4-D3E0-4F98-8D48-71CE0FF6E5A2}" srcOrd="2" destOrd="0" presId="urn:microsoft.com/office/officeart/2018/2/layout/IconLabelList"/>
    <dgm:cxn modelId="{C52F51B8-CF59-4756-8A9F-52C7FEF26B72}" type="presParOf" srcId="{D31DBE9E-9F2D-4945-B73A-3EEF79FD676F}" destId="{58DB197F-2380-466C-B776-686B0418DE34}" srcOrd="1" destOrd="0" presId="urn:microsoft.com/office/officeart/2018/2/layout/IconLabelList"/>
    <dgm:cxn modelId="{DBCF18C9-C955-4CF0-A426-697D3C117E1B}" type="presParOf" srcId="{D31DBE9E-9F2D-4945-B73A-3EEF79FD676F}" destId="{F0A9573A-4E74-4DA6-B06B-E63E6453A1CF}" srcOrd="2" destOrd="0" presId="urn:microsoft.com/office/officeart/2018/2/layout/IconLabelList"/>
    <dgm:cxn modelId="{BFF691AB-9655-4400-8475-E0D456BBB436}" type="presParOf" srcId="{F0A9573A-4E74-4DA6-B06B-E63E6453A1CF}" destId="{CF4CED0F-032D-4259-8C9C-B001FAA7DD4D}" srcOrd="0" destOrd="0" presId="urn:microsoft.com/office/officeart/2018/2/layout/IconLabelList"/>
    <dgm:cxn modelId="{ECF7803B-5AC4-4248-BB7B-511DFB29D0AC}" type="presParOf" srcId="{F0A9573A-4E74-4DA6-B06B-E63E6453A1CF}" destId="{ADBE558A-9739-40FA-83AD-3C5D6C73520C}" srcOrd="1" destOrd="0" presId="urn:microsoft.com/office/officeart/2018/2/layout/IconLabelList"/>
    <dgm:cxn modelId="{94CCCC79-4D14-4645-B4DC-4807A9D7B158}" type="presParOf" srcId="{F0A9573A-4E74-4DA6-B06B-E63E6453A1CF}" destId="{B12DE185-3C7A-422D-B958-E97C882E75C9}" srcOrd="2" destOrd="0" presId="urn:microsoft.com/office/officeart/2018/2/layout/IconLabelList"/>
    <dgm:cxn modelId="{32B5ABAE-947F-475F-981B-E8283F78C08A}" type="presParOf" srcId="{D31DBE9E-9F2D-4945-B73A-3EEF79FD676F}" destId="{F274AE2C-BD58-4E50-9219-A6C762CDB5A9}" srcOrd="3" destOrd="0" presId="urn:microsoft.com/office/officeart/2018/2/layout/IconLabelList"/>
    <dgm:cxn modelId="{45326BF9-70A3-43A5-B93D-E25AC7C7FAC9}" type="presParOf" srcId="{D31DBE9E-9F2D-4945-B73A-3EEF79FD676F}" destId="{401A38B3-9127-49F9-AE5C-2E6B8FF05A16}" srcOrd="4" destOrd="0" presId="urn:microsoft.com/office/officeart/2018/2/layout/IconLabelList"/>
    <dgm:cxn modelId="{DB69DDDA-63C2-470E-B821-D57363ED5950}" type="presParOf" srcId="{401A38B3-9127-49F9-AE5C-2E6B8FF05A16}" destId="{368A58FD-7303-4CBA-85AF-540331EF9CCB}" srcOrd="0" destOrd="0" presId="urn:microsoft.com/office/officeart/2018/2/layout/IconLabelList"/>
    <dgm:cxn modelId="{48A8FCBD-68F1-46AC-A0F9-E5395A36887F}" type="presParOf" srcId="{401A38B3-9127-49F9-AE5C-2E6B8FF05A16}" destId="{736B6D6A-B3D4-4D61-AC4A-5504F2F38C9E}" srcOrd="1" destOrd="0" presId="urn:microsoft.com/office/officeart/2018/2/layout/IconLabelList"/>
    <dgm:cxn modelId="{5877B92D-C70D-4196-A115-37E5A764024C}" type="presParOf" srcId="{401A38B3-9127-49F9-AE5C-2E6B8FF05A16}" destId="{988077AB-BCBA-4205-873E-8162FDCD0E52}" srcOrd="2" destOrd="0" presId="urn:microsoft.com/office/officeart/2018/2/layout/IconLabelList"/>
    <dgm:cxn modelId="{2D9A461C-83E1-4094-9C8A-E6F28113CF08}" type="presParOf" srcId="{D31DBE9E-9F2D-4945-B73A-3EEF79FD676F}" destId="{D6E039E4-27AA-4BB0-9EF2-E326E6A6C931}" srcOrd="5" destOrd="0" presId="urn:microsoft.com/office/officeart/2018/2/layout/IconLabelList"/>
    <dgm:cxn modelId="{7D7E9F15-B1D1-4180-AD80-218FC77D1F1E}" type="presParOf" srcId="{D31DBE9E-9F2D-4945-B73A-3EEF79FD676F}" destId="{E0DEE6B7-789C-41EB-95F5-13186C86608C}" srcOrd="6" destOrd="0" presId="urn:microsoft.com/office/officeart/2018/2/layout/IconLabelList"/>
    <dgm:cxn modelId="{3E6F78EF-B7AF-4924-AF16-72D09F1B46E2}" type="presParOf" srcId="{E0DEE6B7-789C-41EB-95F5-13186C86608C}" destId="{0DC87D02-6E19-454B-8D46-648CAF73C00A}" srcOrd="0" destOrd="0" presId="urn:microsoft.com/office/officeart/2018/2/layout/IconLabelList"/>
    <dgm:cxn modelId="{436688D8-4570-469B-A6EC-5B2B8FA16C00}" type="presParOf" srcId="{E0DEE6B7-789C-41EB-95F5-13186C86608C}" destId="{EDC781B8-EEAD-4952-8704-DF7C462F0EB7}" srcOrd="1" destOrd="0" presId="urn:microsoft.com/office/officeart/2018/2/layout/IconLabelList"/>
    <dgm:cxn modelId="{27CF88D1-E53D-414F-9C52-ABF4411BF436}" type="presParOf" srcId="{E0DEE6B7-789C-41EB-95F5-13186C86608C}" destId="{A3A1D75D-8290-4E2D-9BFE-1466C447AFE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B5F5B0-AEBF-4D1B-A7BD-99B1C487B5D1}"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GB"/>
        </a:p>
      </dgm:t>
    </dgm:pt>
    <dgm:pt modelId="{63349E4E-B419-44BF-B8A6-FD232D2552F4}">
      <dgm:prSet phldrT="[Text]" custT="1"/>
      <dgm:spPr/>
      <dgm:t>
        <a:bodyPr/>
        <a:lstStyle/>
        <a:p>
          <a:r>
            <a:rPr lang="en-GB" sz="2000" b="1" dirty="0"/>
            <a:t>Objective and subjective instability and insecurity</a:t>
          </a:r>
        </a:p>
      </dgm:t>
    </dgm:pt>
    <dgm:pt modelId="{06E0A2D2-293D-4907-93E9-F1AF7A388238}" type="parTrans" cxnId="{DE6D6F28-58B2-4881-B175-9EEC09974729}">
      <dgm:prSet/>
      <dgm:spPr/>
      <dgm:t>
        <a:bodyPr/>
        <a:lstStyle/>
        <a:p>
          <a:endParaRPr lang="en-GB"/>
        </a:p>
      </dgm:t>
    </dgm:pt>
    <dgm:pt modelId="{6E47DE45-986D-48E1-AFD5-4BB2AEB9EE48}" type="sibTrans" cxnId="{DE6D6F28-58B2-4881-B175-9EEC09974729}">
      <dgm:prSet/>
      <dgm:spPr/>
      <dgm:t>
        <a:bodyPr/>
        <a:lstStyle/>
        <a:p>
          <a:endParaRPr lang="en-GB"/>
        </a:p>
      </dgm:t>
    </dgm:pt>
    <dgm:pt modelId="{F1F00386-8E5F-4E9B-9A24-49242C8A6066}">
      <dgm:prSet phldrT="[Text]" custT="1"/>
      <dgm:spPr/>
      <dgm:t>
        <a:bodyPr/>
        <a:lstStyle/>
        <a:p>
          <a:r>
            <a:rPr lang="en-GB" sz="900" dirty="0"/>
            <a:t>Unemployment and job insecurity</a:t>
          </a:r>
        </a:p>
      </dgm:t>
    </dgm:pt>
    <dgm:pt modelId="{AAD090A1-F649-4FD6-B25B-A219974EAD41}" type="parTrans" cxnId="{A397B5CD-71F5-4187-B7FE-B95EA649D45A}">
      <dgm:prSet/>
      <dgm:spPr/>
      <dgm:t>
        <a:bodyPr/>
        <a:lstStyle/>
        <a:p>
          <a:endParaRPr lang="en-GB"/>
        </a:p>
      </dgm:t>
    </dgm:pt>
    <dgm:pt modelId="{3C4FCD29-999B-43B9-9D1E-DF7CB9D4717B}" type="sibTrans" cxnId="{A397B5CD-71F5-4187-B7FE-B95EA649D45A}">
      <dgm:prSet/>
      <dgm:spPr/>
      <dgm:t>
        <a:bodyPr/>
        <a:lstStyle/>
        <a:p>
          <a:endParaRPr lang="en-GB"/>
        </a:p>
      </dgm:t>
    </dgm:pt>
    <dgm:pt modelId="{54767601-6C49-47A2-9E00-7E155CB6BD15}">
      <dgm:prSet phldrT="[Text]"/>
      <dgm:spPr/>
      <dgm:t>
        <a:bodyPr/>
        <a:lstStyle/>
        <a:p>
          <a:r>
            <a:rPr lang="en-GB" dirty="0"/>
            <a:t>Lack of stability and aspirations in early life</a:t>
          </a:r>
        </a:p>
      </dgm:t>
    </dgm:pt>
    <dgm:pt modelId="{43EF3F9E-8089-428C-B630-368F4CA247FF}" type="parTrans" cxnId="{B1EA93BA-C8D1-4186-99B4-A1706FF06D2E}">
      <dgm:prSet/>
      <dgm:spPr/>
      <dgm:t>
        <a:bodyPr/>
        <a:lstStyle/>
        <a:p>
          <a:endParaRPr lang="en-GB"/>
        </a:p>
      </dgm:t>
    </dgm:pt>
    <dgm:pt modelId="{49CC849F-AE27-4148-8037-18EECE8E73C3}" type="sibTrans" cxnId="{B1EA93BA-C8D1-4186-99B4-A1706FF06D2E}">
      <dgm:prSet/>
      <dgm:spPr/>
      <dgm:t>
        <a:bodyPr/>
        <a:lstStyle/>
        <a:p>
          <a:endParaRPr lang="en-GB"/>
        </a:p>
      </dgm:t>
    </dgm:pt>
    <dgm:pt modelId="{80399F52-DE46-4686-A033-810B77828CCC}">
      <dgm:prSet phldrT="[Text]"/>
      <dgm:spPr/>
      <dgm:t>
        <a:bodyPr/>
        <a:lstStyle/>
        <a:p>
          <a:r>
            <a:rPr lang="en-GB" dirty="0"/>
            <a:t>Issues in access and quality of welfare and healthcare services</a:t>
          </a:r>
        </a:p>
      </dgm:t>
    </dgm:pt>
    <dgm:pt modelId="{3DEB17CA-E784-48D9-8835-05D594DEDCD0}" type="parTrans" cxnId="{47D92AB8-9042-463E-969D-41CC7E6A9902}">
      <dgm:prSet/>
      <dgm:spPr/>
      <dgm:t>
        <a:bodyPr/>
        <a:lstStyle/>
        <a:p>
          <a:endParaRPr lang="en-GB"/>
        </a:p>
      </dgm:t>
    </dgm:pt>
    <dgm:pt modelId="{D939A722-6A4E-4F61-887C-ECC3102266FB}" type="sibTrans" cxnId="{47D92AB8-9042-463E-969D-41CC7E6A9902}">
      <dgm:prSet/>
      <dgm:spPr/>
      <dgm:t>
        <a:bodyPr/>
        <a:lstStyle/>
        <a:p>
          <a:endParaRPr lang="en-GB"/>
        </a:p>
      </dgm:t>
    </dgm:pt>
    <dgm:pt modelId="{C58E5AF5-55DE-4ADE-AA44-6A65BE36B7A3}">
      <dgm:prSet phldrT="[Text]"/>
      <dgm:spPr/>
      <dgm:t>
        <a:bodyPr/>
        <a:lstStyle/>
        <a:p>
          <a:r>
            <a:rPr lang="en-GB" dirty="0"/>
            <a:t>Lack of financial stability and security </a:t>
          </a:r>
        </a:p>
      </dgm:t>
    </dgm:pt>
    <dgm:pt modelId="{1B3A3D44-66AF-4754-AD7D-478105934A6C}" type="parTrans" cxnId="{273C1EDF-CD26-4FD8-B49E-823E68BB8BEB}">
      <dgm:prSet/>
      <dgm:spPr/>
      <dgm:t>
        <a:bodyPr/>
        <a:lstStyle/>
        <a:p>
          <a:endParaRPr lang="en-GB"/>
        </a:p>
      </dgm:t>
    </dgm:pt>
    <dgm:pt modelId="{DFA25AF7-921D-4E55-8582-97ED4010A163}" type="sibTrans" cxnId="{273C1EDF-CD26-4FD8-B49E-823E68BB8BEB}">
      <dgm:prSet/>
      <dgm:spPr/>
      <dgm:t>
        <a:bodyPr/>
        <a:lstStyle/>
        <a:p>
          <a:endParaRPr lang="en-GB"/>
        </a:p>
      </dgm:t>
    </dgm:pt>
    <dgm:pt modelId="{974CA55D-79A3-4A03-9763-FC9308127D48}">
      <dgm:prSet phldrT="[Text]" phldr="1"/>
      <dgm:spPr/>
      <dgm:t>
        <a:bodyPr/>
        <a:lstStyle/>
        <a:p>
          <a:endParaRPr lang="en-GB"/>
        </a:p>
      </dgm:t>
    </dgm:pt>
    <dgm:pt modelId="{E2CE0C75-570E-486A-B5F4-8073047FAE71}" type="parTrans" cxnId="{6749DC16-BB20-4C1F-8FED-C2FBC4F15F50}">
      <dgm:prSet/>
      <dgm:spPr/>
      <dgm:t>
        <a:bodyPr/>
        <a:lstStyle/>
        <a:p>
          <a:endParaRPr lang="en-GB"/>
        </a:p>
      </dgm:t>
    </dgm:pt>
    <dgm:pt modelId="{DD0FBE13-89A9-4F04-BCD7-5DB180DFD2D2}" type="sibTrans" cxnId="{6749DC16-BB20-4C1F-8FED-C2FBC4F15F50}">
      <dgm:prSet/>
      <dgm:spPr/>
      <dgm:t>
        <a:bodyPr/>
        <a:lstStyle/>
        <a:p>
          <a:endParaRPr lang="en-GB"/>
        </a:p>
      </dgm:t>
    </dgm:pt>
    <dgm:pt modelId="{B8C7567D-3A48-437E-80FD-9370BDE15F9D}">
      <dgm:prSet phldrT="[Text]" phldr="1"/>
      <dgm:spPr/>
      <dgm:t>
        <a:bodyPr/>
        <a:lstStyle/>
        <a:p>
          <a:endParaRPr lang="en-GB"/>
        </a:p>
      </dgm:t>
    </dgm:pt>
    <dgm:pt modelId="{2F6F7250-E524-4E50-8634-D8487EC100CF}" type="parTrans" cxnId="{309A6342-1D4A-4B14-B44D-FF24CA9DAD09}">
      <dgm:prSet/>
      <dgm:spPr/>
      <dgm:t>
        <a:bodyPr/>
        <a:lstStyle/>
        <a:p>
          <a:endParaRPr lang="en-GB"/>
        </a:p>
      </dgm:t>
    </dgm:pt>
    <dgm:pt modelId="{4AEE4844-D518-450E-98B7-B5D9F5A6FF9A}" type="sibTrans" cxnId="{309A6342-1D4A-4B14-B44D-FF24CA9DAD09}">
      <dgm:prSet/>
      <dgm:spPr/>
      <dgm:t>
        <a:bodyPr/>
        <a:lstStyle/>
        <a:p>
          <a:endParaRPr lang="en-GB"/>
        </a:p>
      </dgm:t>
    </dgm:pt>
    <dgm:pt modelId="{4550DA71-4515-4381-9D50-7C51D63990A9}">
      <dgm:prSet phldrT="[Text]" phldr="1"/>
      <dgm:spPr/>
      <dgm:t>
        <a:bodyPr/>
        <a:lstStyle/>
        <a:p>
          <a:endParaRPr lang="en-GB"/>
        </a:p>
      </dgm:t>
    </dgm:pt>
    <dgm:pt modelId="{9A283544-8A73-4BEE-91B3-4E26DA7FDE7A}" type="parTrans" cxnId="{9A77AD0F-20E2-4B00-BB2F-3E5982DC41EA}">
      <dgm:prSet/>
      <dgm:spPr/>
      <dgm:t>
        <a:bodyPr/>
        <a:lstStyle/>
        <a:p>
          <a:endParaRPr lang="en-GB"/>
        </a:p>
      </dgm:t>
    </dgm:pt>
    <dgm:pt modelId="{524A196C-B68C-4B06-83A5-27EF2FE92152}" type="sibTrans" cxnId="{9A77AD0F-20E2-4B00-BB2F-3E5982DC41EA}">
      <dgm:prSet/>
      <dgm:spPr/>
      <dgm:t>
        <a:bodyPr/>
        <a:lstStyle/>
        <a:p>
          <a:endParaRPr lang="en-GB"/>
        </a:p>
      </dgm:t>
    </dgm:pt>
    <dgm:pt modelId="{3B837C4F-DFE7-49C9-9E23-E453193669BC}">
      <dgm:prSet phldrT="[Text]" phldr="1"/>
      <dgm:spPr/>
      <dgm:t>
        <a:bodyPr/>
        <a:lstStyle/>
        <a:p>
          <a:endParaRPr lang="en-GB"/>
        </a:p>
      </dgm:t>
    </dgm:pt>
    <dgm:pt modelId="{11F575D7-E607-4C84-964B-84E9C2018434}" type="parTrans" cxnId="{9C231565-6F93-4A89-BA0F-D58A03EDFAAD}">
      <dgm:prSet/>
      <dgm:spPr/>
      <dgm:t>
        <a:bodyPr/>
        <a:lstStyle/>
        <a:p>
          <a:endParaRPr lang="en-GB"/>
        </a:p>
      </dgm:t>
    </dgm:pt>
    <dgm:pt modelId="{CA2D6E3C-8F02-4BBA-A53C-3DADCF9B3D9A}" type="sibTrans" cxnId="{9C231565-6F93-4A89-BA0F-D58A03EDFAAD}">
      <dgm:prSet/>
      <dgm:spPr/>
      <dgm:t>
        <a:bodyPr/>
        <a:lstStyle/>
        <a:p>
          <a:endParaRPr lang="en-GB"/>
        </a:p>
      </dgm:t>
    </dgm:pt>
    <dgm:pt modelId="{2F71140B-C6BF-411F-9A27-9EDCEC653684}">
      <dgm:prSet custT="1"/>
      <dgm:spPr/>
      <dgm:t>
        <a:bodyPr/>
        <a:lstStyle/>
        <a:p>
          <a:r>
            <a:rPr lang="en-GB" sz="900" dirty="0"/>
            <a:t>Unstable housing and neighbourhoods</a:t>
          </a:r>
        </a:p>
      </dgm:t>
    </dgm:pt>
    <dgm:pt modelId="{3F5D7092-F314-4372-B2CD-921C439095CE}" type="parTrans" cxnId="{7D64A265-404E-4627-A352-497769863868}">
      <dgm:prSet/>
      <dgm:spPr/>
      <dgm:t>
        <a:bodyPr/>
        <a:lstStyle/>
        <a:p>
          <a:endParaRPr lang="en-GB"/>
        </a:p>
      </dgm:t>
    </dgm:pt>
    <dgm:pt modelId="{87F579E3-BACF-4379-97A1-74B53555B7AF}" type="sibTrans" cxnId="{7D64A265-404E-4627-A352-497769863868}">
      <dgm:prSet/>
      <dgm:spPr/>
      <dgm:t>
        <a:bodyPr/>
        <a:lstStyle/>
        <a:p>
          <a:endParaRPr lang="en-GB"/>
        </a:p>
      </dgm:t>
    </dgm:pt>
    <dgm:pt modelId="{07BC00B3-3186-4EAD-A75F-143B03B9FC61}">
      <dgm:prSet/>
      <dgm:spPr/>
      <dgm:t>
        <a:bodyPr/>
        <a:lstStyle/>
        <a:p>
          <a:r>
            <a:rPr lang="en-GB" dirty="0"/>
            <a:t>Lack of perceived support and </a:t>
          </a:r>
          <a:br>
            <a:rPr lang="en-GB" dirty="0"/>
          </a:br>
          <a:r>
            <a:rPr lang="en-GB" dirty="0"/>
            <a:t>“sense of community”</a:t>
          </a:r>
        </a:p>
      </dgm:t>
    </dgm:pt>
    <dgm:pt modelId="{58C7BBFD-D587-41B1-8F1A-885E01BF22D3}" type="parTrans" cxnId="{0ABBCD3A-142E-425B-8590-20412EF112B0}">
      <dgm:prSet/>
      <dgm:spPr/>
      <dgm:t>
        <a:bodyPr/>
        <a:lstStyle/>
        <a:p>
          <a:endParaRPr lang="en-GB"/>
        </a:p>
      </dgm:t>
    </dgm:pt>
    <dgm:pt modelId="{45C13264-909D-4FC1-89E4-AB56AF6087A6}" type="sibTrans" cxnId="{0ABBCD3A-142E-425B-8590-20412EF112B0}">
      <dgm:prSet/>
      <dgm:spPr/>
      <dgm:t>
        <a:bodyPr/>
        <a:lstStyle/>
        <a:p>
          <a:endParaRPr lang="en-GB"/>
        </a:p>
      </dgm:t>
    </dgm:pt>
    <dgm:pt modelId="{C8B686BB-FD91-4AAD-8237-C4B8EA040393}" type="pres">
      <dgm:prSet presAssocID="{D4B5F5B0-AEBF-4D1B-A7BD-99B1C487B5D1}" presName="composite" presStyleCnt="0">
        <dgm:presLayoutVars>
          <dgm:chMax val="1"/>
          <dgm:dir/>
          <dgm:resizeHandles val="exact"/>
        </dgm:presLayoutVars>
      </dgm:prSet>
      <dgm:spPr/>
    </dgm:pt>
    <dgm:pt modelId="{55AA5B49-4650-46A4-91FA-9EE0C162B95C}" type="pres">
      <dgm:prSet presAssocID="{D4B5F5B0-AEBF-4D1B-A7BD-99B1C487B5D1}" presName="radial" presStyleCnt="0">
        <dgm:presLayoutVars>
          <dgm:animLvl val="ctr"/>
        </dgm:presLayoutVars>
      </dgm:prSet>
      <dgm:spPr/>
    </dgm:pt>
    <dgm:pt modelId="{13016966-FB67-44AD-A5DC-3A1091D245AD}" type="pres">
      <dgm:prSet presAssocID="{63349E4E-B419-44BF-B8A6-FD232D2552F4}" presName="centerShape" presStyleLbl="vennNode1" presStyleIdx="0" presStyleCnt="7" custScaleX="110193" custScaleY="100374"/>
      <dgm:spPr/>
    </dgm:pt>
    <dgm:pt modelId="{9091B8C4-04E5-4344-8278-A205132ACFCF}" type="pres">
      <dgm:prSet presAssocID="{F1F00386-8E5F-4E9B-9A24-49242C8A6066}" presName="node" presStyleLbl="vennNode1" presStyleIdx="1" presStyleCnt="7">
        <dgm:presLayoutVars>
          <dgm:bulletEnabled val="1"/>
        </dgm:presLayoutVars>
      </dgm:prSet>
      <dgm:spPr/>
    </dgm:pt>
    <dgm:pt modelId="{00A5AB4C-2A62-4D5C-ACBB-F737685AC2CB}" type="pres">
      <dgm:prSet presAssocID="{2F71140B-C6BF-411F-9A27-9EDCEC653684}" presName="node" presStyleLbl="vennNode1" presStyleIdx="2" presStyleCnt="7">
        <dgm:presLayoutVars>
          <dgm:bulletEnabled val="1"/>
        </dgm:presLayoutVars>
      </dgm:prSet>
      <dgm:spPr/>
    </dgm:pt>
    <dgm:pt modelId="{B7148205-CF50-48B5-9A92-079143096669}" type="pres">
      <dgm:prSet presAssocID="{54767601-6C49-47A2-9E00-7E155CB6BD15}" presName="node" presStyleLbl="vennNode1" presStyleIdx="3" presStyleCnt="7">
        <dgm:presLayoutVars>
          <dgm:bulletEnabled val="1"/>
        </dgm:presLayoutVars>
      </dgm:prSet>
      <dgm:spPr/>
    </dgm:pt>
    <dgm:pt modelId="{6C1E2DD4-7186-4CB7-97BD-4C4810A261E8}" type="pres">
      <dgm:prSet presAssocID="{80399F52-DE46-4686-A033-810B77828CCC}" presName="node" presStyleLbl="vennNode1" presStyleIdx="4" presStyleCnt="7">
        <dgm:presLayoutVars>
          <dgm:bulletEnabled val="1"/>
        </dgm:presLayoutVars>
      </dgm:prSet>
      <dgm:spPr/>
    </dgm:pt>
    <dgm:pt modelId="{100F7542-F2C2-41EB-9949-96827FEB2929}" type="pres">
      <dgm:prSet presAssocID="{C58E5AF5-55DE-4ADE-AA44-6A65BE36B7A3}" presName="node" presStyleLbl="vennNode1" presStyleIdx="5" presStyleCnt="7">
        <dgm:presLayoutVars>
          <dgm:bulletEnabled val="1"/>
        </dgm:presLayoutVars>
      </dgm:prSet>
      <dgm:spPr/>
    </dgm:pt>
    <dgm:pt modelId="{1361C57A-A94E-4E89-A6EC-E7495AD69A8F}" type="pres">
      <dgm:prSet presAssocID="{07BC00B3-3186-4EAD-A75F-143B03B9FC61}" presName="node" presStyleLbl="vennNode1" presStyleIdx="6" presStyleCnt="7">
        <dgm:presLayoutVars>
          <dgm:bulletEnabled val="1"/>
        </dgm:presLayoutVars>
      </dgm:prSet>
      <dgm:spPr/>
    </dgm:pt>
  </dgm:ptLst>
  <dgm:cxnLst>
    <dgm:cxn modelId="{9A77AD0F-20E2-4B00-BB2F-3E5982DC41EA}" srcId="{D4B5F5B0-AEBF-4D1B-A7BD-99B1C487B5D1}" destId="{4550DA71-4515-4381-9D50-7C51D63990A9}" srcOrd="3" destOrd="0" parTransId="{9A283544-8A73-4BEE-91B3-4E26DA7FDE7A}" sibTransId="{524A196C-B68C-4B06-83A5-27EF2FE92152}"/>
    <dgm:cxn modelId="{3D529A10-80C5-4A6A-8DB6-F2BB0F44BBC2}" type="presOf" srcId="{63349E4E-B419-44BF-B8A6-FD232D2552F4}" destId="{13016966-FB67-44AD-A5DC-3A1091D245AD}" srcOrd="0" destOrd="0" presId="urn:microsoft.com/office/officeart/2005/8/layout/radial3"/>
    <dgm:cxn modelId="{6749DC16-BB20-4C1F-8FED-C2FBC4F15F50}" srcId="{D4B5F5B0-AEBF-4D1B-A7BD-99B1C487B5D1}" destId="{974CA55D-79A3-4A03-9763-FC9308127D48}" srcOrd="1" destOrd="0" parTransId="{E2CE0C75-570E-486A-B5F4-8073047FAE71}" sibTransId="{DD0FBE13-89A9-4F04-BCD7-5DB180DFD2D2}"/>
    <dgm:cxn modelId="{AF77E426-0F4F-408D-83CC-CB772060D245}" type="presOf" srcId="{80399F52-DE46-4686-A033-810B77828CCC}" destId="{6C1E2DD4-7186-4CB7-97BD-4C4810A261E8}" srcOrd="0" destOrd="0" presId="urn:microsoft.com/office/officeart/2005/8/layout/radial3"/>
    <dgm:cxn modelId="{DE6D6F28-58B2-4881-B175-9EEC09974729}" srcId="{D4B5F5B0-AEBF-4D1B-A7BD-99B1C487B5D1}" destId="{63349E4E-B419-44BF-B8A6-FD232D2552F4}" srcOrd="0" destOrd="0" parTransId="{06E0A2D2-293D-4907-93E9-F1AF7A388238}" sibTransId="{6E47DE45-986D-48E1-AFD5-4BB2AEB9EE48}"/>
    <dgm:cxn modelId="{0ABBCD3A-142E-425B-8590-20412EF112B0}" srcId="{63349E4E-B419-44BF-B8A6-FD232D2552F4}" destId="{07BC00B3-3186-4EAD-A75F-143B03B9FC61}" srcOrd="5" destOrd="0" parTransId="{58C7BBFD-D587-41B1-8F1A-885E01BF22D3}" sibTransId="{45C13264-909D-4FC1-89E4-AB56AF6087A6}"/>
    <dgm:cxn modelId="{309A6342-1D4A-4B14-B44D-FF24CA9DAD09}" srcId="{D4B5F5B0-AEBF-4D1B-A7BD-99B1C487B5D1}" destId="{B8C7567D-3A48-437E-80FD-9370BDE15F9D}" srcOrd="2" destOrd="0" parTransId="{2F6F7250-E524-4E50-8634-D8487EC100CF}" sibTransId="{4AEE4844-D518-450E-98B7-B5D9F5A6FF9A}"/>
    <dgm:cxn modelId="{9C231565-6F93-4A89-BA0F-D58A03EDFAAD}" srcId="{D4B5F5B0-AEBF-4D1B-A7BD-99B1C487B5D1}" destId="{3B837C4F-DFE7-49C9-9E23-E453193669BC}" srcOrd="4" destOrd="0" parTransId="{11F575D7-E607-4C84-964B-84E9C2018434}" sibTransId="{CA2D6E3C-8F02-4BBA-A53C-3DADCF9B3D9A}"/>
    <dgm:cxn modelId="{7D64A265-404E-4627-A352-497769863868}" srcId="{63349E4E-B419-44BF-B8A6-FD232D2552F4}" destId="{2F71140B-C6BF-411F-9A27-9EDCEC653684}" srcOrd="1" destOrd="0" parTransId="{3F5D7092-F314-4372-B2CD-921C439095CE}" sibTransId="{87F579E3-BACF-4379-97A1-74B53555B7AF}"/>
    <dgm:cxn modelId="{3CADB274-D10B-4FBE-9AB9-7CE839639AF4}" type="presOf" srcId="{F1F00386-8E5F-4E9B-9A24-49242C8A6066}" destId="{9091B8C4-04E5-4344-8278-A205132ACFCF}" srcOrd="0" destOrd="0" presId="urn:microsoft.com/office/officeart/2005/8/layout/radial3"/>
    <dgm:cxn modelId="{68BFE257-32C7-4093-B103-867207D93095}" type="presOf" srcId="{D4B5F5B0-AEBF-4D1B-A7BD-99B1C487B5D1}" destId="{C8B686BB-FD91-4AAD-8237-C4B8EA040393}" srcOrd="0" destOrd="0" presId="urn:microsoft.com/office/officeart/2005/8/layout/radial3"/>
    <dgm:cxn modelId="{E20B8384-86AC-48EA-B2DF-D8379CF41372}" type="presOf" srcId="{C58E5AF5-55DE-4ADE-AA44-6A65BE36B7A3}" destId="{100F7542-F2C2-41EB-9949-96827FEB2929}" srcOrd="0" destOrd="0" presId="urn:microsoft.com/office/officeart/2005/8/layout/radial3"/>
    <dgm:cxn modelId="{47D92AB8-9042-463E-969D-41CC7E6A9902}" srcId="{63349E4E-B419-44BF-B8A6-FD232D2552F4}" destId="{80399F52-DE46-4686-A033-810B77828CCC}" srcOrd="3" destOrd="0" parTransId="{3DEB17CA-E784-48D9-8835-05D594DEDCD0}" sibTransId="{D939A722-6A4E-4F61-887C-ECC3102266FB}"/>
    <dgm:cxn modelId="{B1EA93BA-C8D1-4186-99B4-A1706FF06D2E}" srcId="{63349E4E-B419-44BF-B8A6-FD232D2552F4}" destId="{54767601-6C49-47A2-9E00-7E155CB6BD15}" srcOrd="2" destOrd="0" parTransId="{43EF3F9E-8089-428C-B630-368F4CA247FF}" sibTransId="{49CC849F-AE27-4148-8037-18EECE8E73C3}"/>
    <dgm:cxn modelId="{743936C1-4577-4068-9099-89B72F16E05F}" type="presOf" srcId="{54767601-6C49-47A2-9E00-7E155CB6BD15}" destId="{B7148205-CF50-48B5-9A92-079143096669}" srcOrd="0" destOrd="0" presId="urn:microsoft.com/office/officeart/2005/8/layout/radial3"/>
    <dgm:cxn modelId="{A397B5CD-71F5-4187-B7FE-B95EA649D45A}" srcId="{63349E4E-B419-44BF-B8A6-FD232D2552F4}" destId="{F1F00386-8E5F-4E9B-9A24-49242C8A6066}" srcOrd="0" destOrd="0" parTransId="{AAD090A1-F649-4FD6-B25B-A219974EAD41}" sibTransId="{3C4FCD29-999B-43B9-9D1E-DF7CB9D4717B}"/>
    <dgm:cxn modelId="{5C3CC7D6-B127-4F10-BC17-6124C2675F8A}" type="presOf" srcId="{2F71140B-C6BF-411F-9A27-9EDCEC653684}" destId="{00A5AB4C-2A62-4D5C-ACBB-F737685AC2CB}" srcOrd="0" destOrd="0" presId="urn:microsoft.com/office/officeart/2005/8/layout/radial3"/>
    <dgm:cxn modelId="{273C1EDF-CD26-4FD8-B49E-823E68BB8BEB}" srcId="{63349E4E-B419-44BF-B8A6-FD232D2552F4}" destId="{C58E5AF5-55DE-4ADE-AA44-6A65BE36B7A3}" srcOrd="4" destOrd="0" parTransId="{1B3A3D44-66AF-4754-AD7D-478105934A6C}" sibTransId="{DFA25AF7-921D-4E55-8582-97ED4010A163}"/>
    <dgm:cxn modelId="{34BCFFFD-FEF7-46BE-94AE-22E34DA3161C}" type="presOf" srcId="{07BC00B3-3186-4EAD-A75F-143B03B9FC61}" destId="{1361C57A-A94E-4E89-A6EC-E7495AD69A8F}" srcOrd="0" destOrd="0" presId="urn:microsoft.com/office/officeart/2005/8/layout/radial3"/>
    <dgm:cxn modelId="{F8309F70-5E26-4531-B4C0-C6ED0DDDFBA8}" type="presParOf" srcId="{C8B686BB-FD91-4AAD-8237-C4B8EA040393}" destId="{55AA5B49-4650-46A4-91FA-9EE0C162B95C}" srcOrd="0" destOrd="0" presId="urn:microsoft.com/office/officeart/2005/8/layout/radial3"/>
    <dgm:cxn modelId="{183F5DE2-6CE9-4121-B5CF-F0D2027A4887}" type="presParOf" srcId="{55AA5B49-4650-46A4-91FA-9EE0C162B95C}" destId="{13016966-FB67-44AD-A5DC-3A1091D245AD}" srcOrd="0" destOrd="0" presId="urn:microsoft.com/office/officeart/2005/8/layout/radial3"/>
    <dgm:cxn modelId="{E78F7174-E031-4322-B861-F800F652A0A0}" type="presParOf" srcId="{55AA5B49-4650-46A4-91FA-9EE0C162B95C}" destId="{9091B8C4-04E5-4344-8278-A205132ACFCF}" srcOrd="1" destOrd="0" presId="urn:microsoft.com/office/officeart/2005/8/layout/radial3"/>
    <dgm:cxn modelId="{EA8696DF-B93F-4BA4-8FE0-0D8B21E46FE3}" type="presParOf" srcId="{55AA5B49-4650-46A4-91FA-9EE0C162B95C}" destId="{00A5AB4C-2A62-4D5C-ACBB-F737685AC2CB}" srcOrd="2" destOrd="0" presId="urn:microsoft.com/office/officeart/2005/8/layout/radial3"/>
    <dgm:cxn modelId="{DB2E9EB5-AB2D-4240-A48B-5DEF749741CD}" type="presParOf" srcId="{55AA5B49-4650-46A4-91FA-9EE0C162B95C}" destId="{B7148205-CF50-48B5-9A92-079143096669}" srcOrd="3" destOrd="0" presId="urn:microsoft.com/office/officeart/2005/8/layout/radial3"/>
    <dgm:cxn modelId="{BC000BFA-62CA-400D-9A25-F69EB2E4FBB0}" type="presParOf" srcId="{55AA5B49-4650-46A4-91FA-9EE0C162B95C}" destId="{6C1E2DD4-7186-4CB7-97BD-4C4810A261E8}" srcOrd="4" destOrd="0" presId="urn:microsoft.com/office/officeart/2005/8/layout/radial3"/>
    <dgm:cxn modelId="{C412AD6F-8821-4DAF-85C2-82009BA0E91B}" type="presParOf" srcId="{55AA5B49-4650-46A4-91FA-9EE0C162B95C}" destId="{100F7542-F2C2-41EB-9949-96827FEB2929}" srcOrd="5" destOrd="0" presId="urn:microsoft.com/office/officeart/2005/8/layout/radial3"/>
    <dgm:cxn modelId="{F8AF49FC-5412-4A48-B28A-609C5B7A7CF4}" type="presParOf" srcId="{55AA5B49-4650-46A4-91FA-9EE0C162B95C}" destId="{1361C57A-A94E-4E89-A6EC-E7495AD69A8F}" srcOrd="6"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56D7B75-5B23-48E1-8085-FE81DF6C4A0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92F8ED4-DEC9-4BCE-AF76-691FF94D17AD}">
      <dgm:prSet/>
      <dgm:spPr/>
      <dgm:t>
        <a:bodyPr/>
        <a:lstStyle/>
        <a:p>
          <a:pPr algn="ctr"/>
          <a:r>
            <a:rPr lang="en-GB" i="1" dirty="0"/>
            <a:t>“When the building blocks are weak or missing, living a healthy life becomes significantly more difficult”</a:t>
          </a:r>
        </a:p>
        <a:p>
          <a:pPr algn="ctr"/>
          <a:r>
            <a:rPr lang="en-GB" i="1" dirty="0"/>
            <a:t>“[…] for too many people in our city these blocks are crumbling or missing altogether”</a:t>
          </a:r>
          <a:endParaRPr lang="en-US" dirty="0"/>
        </a:p>
      </dgm:t>
    </dgm:pt>
    <dgm:pt modelId="{3DEB8AD9-0036-4B37-8226-4CC8FDC9D10A}" type="parTrans" cxnId="{2CBEB4BE-4B92-4D44-B383-522A0A292909}">
      <dgm:prSet/>
      <dgm:spPr/>
      <dgm:t>
        <a:bodyPr/>
        <a:lstStyle/>
        <a:p>
          <a:endParaRPr lang="en-US"/>
        </a:p>
      </dgm:t>
    </dgm:pt>
    <dgm:pt modelId="{6FAE6D04-2E77-432E-88D5-D6F0B777A3F9}" type="sibTrans" cxnId="{2CBEB4BE-4B92-4D44-B383-522A0A292909}">
      <dgm:prSet/>
      <dgm:spPr/>
      <dgm:t>
        <a:bodyPr/>
        <a:lstStyle/>
        <a:p>
          <a:endParaRPr lang="en-US"/>
        </a:p>
      </dgm:t>
    </dgm:pt>
    <dgm:pt modelId="{AA646789-47B6-4D4E-9642-35FC2B4EF2DD}">
      <dgm:prSet/>
      <dgm:spPr/>
      <dgm:t>
        <a:bodyPr/>
        <a:lstStyle/>
        <a:p>
          <a:r>
            <a:rPr lang="en-GB" b="1" i="1"/>
            <a:t>Building blocks = What health depends on</a:t>
          </a:r>
          <a:endParaRPr lang="en-US"/>
        </a:p>
      </dgm:t>
    </dgm:pt>
    <dgm:pt modelId="{B922162E-2D10-4421-A5A2-B20221A2E1C7}" type="parTrans" cxnId="{C6D62150-4554-4D75-9FDC-7400C344B6EA}">
      <dgm:prSet/>
      <dgm:spPr/>
      <dgm:t>
        <a:bodyPr/>
        <a:lstStyle/>
        <a:p>
          <a:endParaRPr lang="en-US"/>
        </a:p>
      </dgm:t>
    </dgm:pt>
    <dgm:pt modelId="{09688205-8606-479B-A4A5-6FEB18E4EEF3}" type="sibTrans" cxnId="{C6D62150-4554-4D75-9FDC-7400C344B6EA}">
      <dgm:prSet/>
      <dgm:spPr/>
      <dgm:t>
        <a:bodyPr/>
        <a:lstStyle/>
        <a:p>
          <a:endParaRPr lang="en-US"/>
        </a:p>
      </dgm:t>
    </dgm:pt>
    <dgm:pt modelId="{AB45DA29-37B6-4D6E-A325-DD9BF9FD1261}">
      <dgm:prSet/>
      <dgm:spPr/>
      <dgm:t>
        <a:bodyPr/>
        <a:lstStyle/>
        <a:p>
          <a:r>
            <a:rPr lang="en-GB" b="1" i="1"/>
            <a:t>Stability and security = how strong and reliable these blocks are and how firmly they are connected. </a:t>
          </a:r>
          <a:endParaRPr lang="en-US"/>
        </a:p>
      </dgm:t>
    </dgm:pt>
    <dgm:pt modelId="{79306254-F85D-4F3C-9237-5F9F1F250D6B}" type="parTrans" cxnId="{15A24505-120F-44F2-A1D7-4BEA98566726}">
      <dgm:prSet/>
      <dgm:spPr/>
      <dgm:t>
        <a:bodyPr/>
        <a:lstStyle/>
        <a:p>
          <a:endParaRPr lang="en-US"/>
        </a:p>
      </dgm:t>
    </dgm:pt>
    <dgm:pt modelId="{7EA50848-A6A2-433B-A61C-F6A50487DA09}" type="sibTrans" cxnId="{15A24505-120F-44F2-A1D7-4BEA98566726}">
      <dgm:prSet/>
      <dgm:spPr/>
      <dgm:t>
        <a:bodyPr/>
        <a:lstStyle/>
        <a:p>
          <a:endParaRPr lang="en-US"/>
        </a:p>
      </dgm:t>
    </dgm:pt>
    <dgm:pt modelId="{7BD4107D-102F-400B-9F54-A547E8E915D4}">
      <dgm:prSet/>
      <dgm:spPr/>
      <dgm:t>
        <a:bodyPr/>
        <a:lstStyle/>
        <a:p>
          <a:r>
            <a:rPr lang="en-GB" dirty="0"/>
            <a:t>If the blocks are there, but are in poor condition, not stacked well, missing mortar between them, or we fear them to be taken away, stress, worries and </a:t>
          </a:r>
          <a:r>
            <a:rPr lang="en-GB"/>
            <a:t>anxieties may </a:t>
          </a:r>
          <a:r>
            <a:rPr lang="en-GB" dirty="0"/>
            <a:t>come flooding, especially when we feel as though we do not have the resources or support to repair or replace these.</a:t>
          </a:r>
          <a:endParaRPr lang="en-US" dirty="0"/>
        </a:p>
      </dgm:t>
    </dgm:pt>
    <dgm:pt modelId="{89C3E5A2-E7AA-43A6-95C2-67DF1820F406}" type="parTrans" cxnId="{B3D72E90-6E3B-4F9B-B2C9-6C79E2D02244}">
      <dgm:prSet/>
      <dgm:spPr/>
      <dgm:t>
        <a:bodyPr/>
        <a:lstStyle/>
        <a:p>
          <a:endParaRPr lang="en-US"/>
        </a:p>
      </dgm:t>
    </dgm:pt>
    <dgm:pt modelId="{BCFE2C4A-F8E4-4D97-B032-0CD3B75BA9BA}" type="sibTrans" cxnId="{B3D72E90-6E3B-4F9B-B2C9-6C79E2D02244}">
      <dgm:prSet/>
      <dgm:spPr/>
      <dgm:t>
        <a:bodyPr/>
        <a:lstStyle/>
        <a:p>
          <a:endParaRPr lang="en-US"/>
        </a:p>
      </dgm:t>
    </dgm:pt>
    <dgm:pt modelId="{5940E3BA-F5DE-4855-82B6-1466327DF4A4}">
      <dgm:prSet/>
      <dgm:spPr/>
      <dgm:t>
        <a:bodyPr/>
        <a:lstStyle/>
        <a:p>
          <a:r>
            <a:rPr lang="en-GB" dirty="0"/>
            <a:t>However, even when offered a “new brick”, if it is not perceived as more secure and stable than the one we already have, even if it is in poor condition, we might prefer to keep what we have rather than risk replacing it with one that is weaker of less reliable.</a:t>
          </a:r>
          <a:endParaRPr lang="en-US" dirty="0"/>
        </a:p>
      </dgm:t>
    </dgm:pt>
    <dgm:pt modelId="{61BA4827-5895-4E21-BE75-CBA62D69FCEC}" type="parTrans" cxnId="{2B88E2FB-C5AA-4E73-966A-35F7E51CEFAE}">
      <dgm:prSet/>
      <dgm:spPr/>
      <dgm:t>
        <a:bodyPr/>
        <a:lstStyle/>
        <a:p>
          <a:endParaRPr lang="en-US"/>
        </a:p>
      </dgm:t>
    </dgm:pt>
    <dgm:pt modelId="{165E9DE6-2A4E-4021-9A77-1FDBEB3BE76D}" type="sibTrans" cxnId="{2B88E2FB-C5AA-4E73-966A-35F7E51CEFAE}">
      <dgm:prSet/>
      <dgm:spPr/>
      <dgm:t>
        <a:bodyPr/>
        <a:lstStyle/>
        <a:p>
          <a:endParaRPr lang="en-US"/>
        </a:p>
      </dgm:t>
    </dgm:pt>
    <dgm:pt modelId="{4FFBABDE-F365-47D2-A8FA-3DCE941F65CD}" type="pres">
      <dgm:prSet presAssocID="{356D7B75-5B23-48E1-8085-FE81DF6C4A08}" presName="linear" presStyleCnt="0">
        <dgm:presLayoutVars>
          <dgm:animLvl val="lvl"/>
          <dgm:resizeHandles val="exact"/>
        </dgm:presLayoutVars>
      </dgm:prSet>
      <dgm:spPr/>
    </dgm:pt>
    <dgm:pt modelId="{0B036A9D-2C7D-4BD9-AA48-6E121C20B8FE}" type="pres">
      <dgm:prSet presAssocID="{692F8ED4-DEC9-4BCE-AF76-691FF94D17AD}" presName="parentText" presStyleLbl="node1" presStyleIdx="0" presStyleCnt="5">
        <dgm:presLayoutVars>
          <dgm:chMax val="0"/>
          <dgm:bulletEnabled val="1"/>
        </dgm:presLayoutVars>
      </dgm:prSet>
      <dgm:spPr/>
    </dgm:pt>
    <dgm:pt modelId="{911BF963-9F46-4600-8966-5F6923782615}" type="pres">
      <dgm:prSet presAssocID="{6FAE6D04-2E77-432E-88D5-D6F0B777A3F9}" presName="spacer" presStyleCnt="0"/>
      <dgm:spPr/>
    </dgm:pt>
    <dgm:pt modelId="{791CC784-4AD4-402C-A609-3D1A72056879}" type="pres">
      <dgm:prSet presAssocID="{AA646789-47B6-4D4E-9642-35FC2B4EF2DD}" presName="parentText" presStyleLbl="node1" presStyleIdx="1" presStyleCnt="5">
        <dgm:presLayoutVars>
          <dgm:chMax val="0"/>
          <dgm:bulletEnabled val="1"/>
        </dgm:presLayoutVars>
      </dgm:prSet>
      <dgm:spPr/>
    </dgm:pt>
    <dgm:pt modelId="{32B7B57D-A8B8-47FB-AA21-54C6188AD2A1}" type="pres">
      <dgm:prSet presAssocID="{09688205-8606-479B-A4A5-6FEB18E4EEF3}" presName="spacer" presStyleCnt="0"/>
      <dgm:spPr/>
    </dgm:pt>
    <dgm:pt modelId="{41D1E53B-9D91-4B56-A691-B68B3E70CF50}" type="pres">
      <dgm:prSet presAssocID="{AB45DA29-37B6-4D6E-A325-DD9BF9FD1261}" presName="parentText" presStyleLbl="node1" presStyleIdx="2" presStyleCnt="5">
        <dgm:presLayoutVars>
          <dgm:chMax val="0"/>
          <dgm:bulletEnabled val="1"/>
        </dgm:presLayoutVars>
      </dgm:prSet>
      <dgm:spPr/>
    </dgm:pt>
    <dgm:pt modelId="{6330B87E-10EE-4360-AE0F-3A449B6489A6}" type="pres">
      <dgm:prSet presAssocID="{7EA50848-A6A2-433B-A61C-F6A50487DA09}" presName="spacer" presStyleCnt="0"/>
      <dgm:spPr/>
    </dgm:pt>
    <dgm:pt modelId="{19464C14-8D6F-4518-ABAB-2F62D542C6A8}" type="pres">
      <dgm:prSet presAssocID="{7BD4107D-102F-400B-9F54-A547E8E915D4}" presName="parentText" presStyleLbl="node1" presStyleIdx="3" presStyleCnt="5">
        <dgm:presLayoutVars>
          <dgm:chMax val="0"/>
          <dgm:bulletEnabled val="1"/>
        </dgm:presLayoutVars>
      </dgm:prSet>
      <dgm:spPr/>
    </dgm:pt>
    <dgm:pt modelId="{CD452F2E-CBA5-453C-97A4-324718978D79}" type="pres">
      <dgm:prSet presAssocID="{BCFE2C4A-F8E4-4D97-B032-0CD3B75BA9BA}" presName="spacer" presStyleCnt="0"/>
      <dgm:spPr/>
    </dgm:pt>
    <dgm:pt modelId="{089C3A4B-13A9-4145-A889-9B4B80081488}" type="pres">
      <dgm:prSet presAssocID="{5940E3BA-F5DE-4855-82B6-1466327DF4A4}" presName="parentText" presStyleLbl="node1" presStyleIdx="4" presStyleCnt="5">
        <dgm:presLayoutVars>
          <dgm:chMax val="0"/>
          <dgm:bulletEnabled val="1"/>
        </dgm:presLayoutVars>
      </dgm:prSet>
      <dgm:spPr/>
    </dgm:pt>
  </dgm:ptLst>
  <dgm:cxnLst>
    <dgm:cxn modelId="{15A24505-120F-44F2-A1D7-4BEA98566726}" srcId="{356D7B75-5B23-48E1-8085-FE81DF6C4A08}" destId="{AB45DA29-37B6-4D6E-A325-DD9BF9FD1261}" srcOrd="2" destOrd="0" parTransId="{79306254-F85D-4F3C-9237-5F9F1F250D6B}" sibTransId="{7EA50848-A6A2-433B-A61C-F6A50487DA09}"/>
    <dgm:cxn modelId="{104C014A-774F-453E-BCEA-B6054363BE75}" type="presOf" srcId="{AB45DA29-37B6-4D6E-A325-DD9BF9FD1261}" destId="{41D1E53B-9D91-4B56-A691-B68B3E70CF50}" srcOrd="0" destOrd="0" presId="urn:microsoft.com/office/officeart/2005/8/layout/vList2"/>
    <dgm:cxn modelId="{C6D62150-4554-4D75-9FDC-7400C344B6EA}" srcId="{356D7B75-5B23-48E1-8085-FE81DF6C4A08}" destId="{AA646789-47B6-4D4E-9642-35FC2B4EF2DD}" srcOrd="1" destOrd="0" parTransId="{B922162E-2D10-4421-A5A2-B20221A2E1C7}" sibTransId="{09688205-8606-479B-A4A5-6FEB18E4EEF3}"/>
    <dgm:cxn modelId="{A40AC978-7C87-487A-A62C-3091EBA5DC2E}" type="presOf" srcId="{7BD4107D-102F-400B-9F54-A547E8E915D4}" destId="{19464C14-8D6F-4518-ABAB-2F62D542C6A8}" srcOrd="0" destOrd="0" presId="urn:microsoft.com/office/officeart/2005/8/layout/vList2"/>
    <dgm:cxn modelId="{7C104C8C-FAA4-486E-9B33-168761D93863}" type="presOf" srcId="{356D7B75-5B23-48E1-8085-FE81DF6C4A08}" destId="{4FFBABDE-F365-47D2-A8FA-3DCE941F65CD}" srcOrd="0" destOrd="0" presId="urn:microsoft.com/office/officeart/2005/8/layout/vList2"/>
    <dgm:cxn modelId="{25E28C8D-5BF8-4095-818B-7E51CA70E9DE}" type="presOf" srcId="{AA646789-47B6-4D4E-9642-35FC2B4EF2DD}" destId="{791CC784-4AD4-402C-A609-3D1A72056879}" srcOrd="0" destOrd="0" presId="urn:microsoft.com/office/officeart/2005/8/layout/vList2"/>
    <dgm:cxn modelId="{B3D72E90-6E3B-4F9B-B2C9-6C79E2D02244}" srcId="{356D7B75-5B23-48E1-8085-FE81DF6C4A08}" destId="{7BD4107D-102F-400B-9F54-A547E8E915D4}" srcOrd="3" destOrd="0" parTransId="{89C3E5A2-E7AA-43A6-95C2-67DF1820F406}" sibTransId="{BCFE2C4A-F8E4-4D97-B032-0CD3B75BA9BA}"/>
    <dgm:cxn modelId="{2CBEB4BE-4B92-4D44-B383-522A0A292909}" srcId="{356D7B75-5B23-48E1-8085-FE81DF6C4A08}" destId="{692F8ED4-DEC9-4BCE-AF76-691FF94D17AD}" srcOrd="0" destOrd="0" parTransId="{3DEB8AD9-0036-4B37-8226-4CC8FDC9D10A}" sibTransId="{6FAE6D04-2E77-432E-88D5-D6F0B777A3F9}"/>
    <dgm:cxn modelId="{01CB8AC2-F9D1-427C-B982-402F2C78B13A}" type="presOf" srcId="{692F8ED4-DEC9-4BCE-AF76-691FF94D17AD}" destId="{0B036A9D-2C7D-4BD9-AA48-6E121C20B8FE}" srcOrd="0" destOrd="0" presId="urn:microsoft.com/office/officeart/2005/8/layout/vList2"/>
    <dgm:cxn modelId="{5E2845C5-8B8D-42E3-A2D3-92F12872C647}" type="presOf" srcId="{5940E3BA-F5DE-4855-82B6-1466327DF4A4}" destId="{089C3A4B-13A9-4145-A889-9B4B80081488}" srcOrd="0" destOrd="0" presId="urn:microsoft.com/office/officeart/2005/8/layout/vList2"/>
    <dgm:cxn modelId="{2B88E2FB-C5AA-4E73-966A-35F7E51CEFAE}" srcId="{356D7B75-5B23-48E1-8085-FE81DF6C4A08}" destId="{5940E3BA-F5DE-4855-82B6-1466327DF4A4}" srcOrd="4" destOrd="0" parTransId="{61BA4827-5895-4E21-BE75-CBA62D69FCEC}" sibTransId="{165E9DE6-2A4E-4021-9A77-1FDBEB3BE76D}"/>
    <dgm:cxn modelId="{015E0E26-0F53-4ECA-9ED2-0102EAED909C}" type="presParOf" srcId="{4FFBABDE-F365-47D2-A8FA-3DCE941F65CD}" destId="{0B036A9D-2C7D-4BD9-AA48-6E121C20B8FE}" srcOrd="0" destOrd="0" presId="urn:microsoft.com/office/officeart/2005/8/layout/vList2"/>
    <dgm:cxn modelId="{BBC42B41-2DA6-4BA3-A61B-276C55CDC941}" type="presParOf" srcId="{4FFBABDE-F365-47D2-A8FA-3DCE941F65CD}" destId="{911BF963-9F46-4600-8966-5F6923782615}" srcOrd="1" destOrd="0" presId="urn:microsoft.com/office/officeart/2005/8/layout/vList2"/>
    <dgm:cxn modelId="{D64DD328-7225-454F-8FD8-896CA0A4B652}" type="presParOf" srcId="{4FFBABDE-F365-47D2-A8FA-3DCE941F65CD}" destId="{791CC784-4AD4-402C-A609-3D1A72056879}" srcOrd="2" destOrd="0" presId="urn:microsoft.com/office/officeart/2005/8/layout/vList2"/>
    <dgm:cxn modelId="{CE611500-B7AD-4DDD-B466-FD37EE33CD6C}" type="presParOf" srcId="{4FFBABDE-F365-47D2-A8FA-3DCE941F65CD}" destId="{32B7B57D-A8B8-47FB-AA21-54C6188AD2A1}" srcOrd="3" destOrd="0" presId="urn:microsoft.com/office/officeart/2005/8/layout/vList2"/>
    <dgm:cxn modelId="{C742D24C-8057-42E7-954F-4608D2A4CAAD}" type="presParOf" srcId="{4FFBABDE-F365-47D2-A8FA-3DCE941F65CD}" destId="{41D1E53B-9D91-4B56-A691-B68B3E70CF50}" srcOrd="4" destOrd="0" presId="urn:microsoft.com/office/officeart/2005/8/layout/vList2"/>
    <dgm:cxn modelId="{3A7E1EDB-2181-4F29-8C6A-AFDAE1D4626E}" type="presParOf" srcId="{4FFBABDE-F365-47D2-A8FA-3DCE941F65CD}" destId="{6330B87E-10EE-4360-AE0F-3A449B6489A6}" srcOrd="5" destOrd="0" presId="urn:microsoft.com/office/officeart/2005/8/layout/vList2"/>
    <dgm:cxn modelId="{1E340ACE-87B6-44F3-9686-CE4E6147B2CB}" type="presParOf" srcId="{4FFBABDE-F365-47D2-A8FA-3DCE941F65CD}" destId="{19464C14-8D6F-4518-ABAB-2F62D542C6A8}" srcOrd="6" destOrd="0" presId="urn:microsoft.com/office/officeart/2005/8/layout/vList2"/>
    <dgm:cxn modelId="{D4736612-14C0-437F-8E78-0EC8A524C356}" type="presParOf" srcId="{4FFBABDE-F365-47D2-A8FA-3DCE941F65CD}" destId="{CD452F2E-CBA5-453C-97A4-324718978D79}" srcOrd="7" destOrd="0" presId="urn:microsoft.com/office/officeart/2005/8/layout/vList2"/>
    <dgm:cxn modelId="{3325855D-A5BD-4B63-8DFA-060D03A0AEF6}" type="presParOf" srcId="{4FFBABDE-F365-47D2-A8FA-3DCE941F65CD}" destId="{089C3A4B-13A9-4145-A889-9B4B80081488}"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FE7318F-3EB7-4B70-8D07-FB32B0F35DFB}"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406B38A7-4D3A-4643-8551-136BE9FE7C81}">
      <dgm:prSet/>
      <dgm:spPr/>
      <dgm:t>
        <a:bodyPr/>
        <a:lstStyle/>
        <a:p>
          <a:pPr>
            <a:lnSpc>
              <a:spcPct val="100000"/>
            </a:lnSpc>
          </a:pPr>
          <a:r>
            <a:rPr lang="en-GB"/>
            <a:t>Two PPI sessions took place.</a:t>
          </a:r>
          <a:endParaRPr lang="en-US"/>
        </a:p>
      </dgm:t>
    </dgm:pt>
    <dgm:pt modelId="{EC3F6442-4449-43B4-B7E5-A268044800FF}" type="parTrans" cxnId="{84C7C48A-0F1C-4605-994C-0E19D85754A6}">
      <dgm:prSet/>
      <dgm:spPr/>
      <dgm:t>
        <a:bodyPr/>
        <a:lstStyle/>
        <a:p>
          <a:endParaRPr lang="en-US"/>
        </a:p>
      </dgm:t>
    </dgm:pt>
    <dgm:pt modelId="{5F44633E-0E06-48D2-88F0-3D3A6D7F8F85}" type="sibTrans" cxnId="{84C7C48A-0F1C-4605-994C-0E19D85754A6}">
      <dgm:prSet/>
      <dgm:spPr/>
      <dgm:t>
        <a:bodyPr/>
        <a:lstStyle/>
        <a:p>
          <a:endParaRPr lang="en-US"/>
        </a:p>
      </dgm:t>
    </dgm:pt>
    <dgm:pt modelId="{CD15A2C6-7C3D-4DD2-96EE-7CA35045ADCA}">
      <dgm:prSet/>
      <dgm:spPr/>
      <dgm:t>
        <a:bodyPr/>
        <a:lstStyle/>
        <a:p>
          <a:pPr>
            <a:lnSpc>
              <a:spcPct val="100000"/>
            </a:lnSpc>
          </a:pPr>
          <a:r>
            <a:rPr lang="en-GB"/>
            <a:t>These were used as an opportunity to both verify the interpretation of the findings and develop recommendations for the thesis.</a:t>
          </a:r>
          <a:endParaRPr lang="en-US"/>
        </a:p>
      </dgm:t>
    </dgm:pt>
    <dgm:pt modelId="{CB903EAC-2C0F-4274-A8B3-B37C15A80867}" type="parTrans" cxnId="{AFFB6F93-F83D-4957-9EBE-188C4AE59ADD}">
      <dgm:prSet/>
      <dgm:spPr/>
      <dgm:t>
        <a:bodyPr/>
        <a:lstStyle/>
        <a:p>
          <a:endParaRPr lang="en-US"/>
        </a:p>
      </dgm:t>
    </dgm:pt>
    <dgm:pt modelId="{7B8DAE75-639E-43C5-B7A0-94FEDA2DC491}" type="sibTrans" cxnId="{AFFB6F93-F83D-4957-9EBE-188C4AE59ADD}">
      <dgm:prSet/>
      <dgm:spPr/>
      <dgm:t>
        <a:bodyPr/>
        <a:lstStyle/>
        <a:p>
          <a:endParaRPr lang="en-US"/>
        </a:p>
      </dgm:t>
    </dgm:pt>
    <dgm:pt modelId="{C8A7EBF2-CC82-471B-8D40-CFBD0C08AED3}">
      <dgm:prSet/>
      <dgm:spPr/>
      <dgm:t>
        <a:bodyPr/>
        <a:lstStyle/>
        <a:p>
          <a:pPr>
            <a:lnSpc>
              <a:spcPct val="100000"/>
            </a:lnSpc>
          </a:pPr>
          <a:r>
            <a:rPr lang="en-GB"/>
            <a:t>The feedback and discussions had during the sessions shaped the following recommendations.</a:t>
          </a:r>
          <a:endParaRPr lang="en-US"/>
        </a:p>
      </dgm:t>
    </dgm:pt>
    <dgm:pt modelId="{14552507-7B12-4869-8799-B895F50926C7}" type="parTrans" cxnId="{2E99B420-5B48-4C35-A3B1-211B07DAB92F}">
      <dgm:prSet/>
      <dgm:spPr/>
      <dgm:t>
        <a:bodyPr/>
        <a:lstStyle/>
        <a:p>
          <a:endParaRPr lang="en-US"/>
        </a:p>
      </dgm:t>
    </dgm:pt>
    <dgm:pt modelId="{A8C94917-7872-4B2A-9118-AC3F4671DC3B}" type="sibTrans" cxnId="{2E99B420-5B48-4C35-A3B1-211B07DAB92F}">
      <dgm:prSet/>
      <dgm:spPr/>
      <dgm:t>
        <a:bodyPr/>
        <a:lstStyle/>
        <a:p>
          <a:endParaRPr lang="en-US"/>
        </a:p>
      </dgm:t>
    </dgm:pt>
    <dgm:pt modelId="{C911848F-D330-4BC4-BF7A-B60FD3291711}" type="pres">
      <dgm:prSet presAssocID="{EFE7318F-3EB7-4B70-8D07-FB32B0F35DFB}" presName="root" presStyleCnt="0">
        <dgm:presLayoutVars>
          <dgm:dir/>
          <dgm:resizeHandles val="exact"/>
        </dgm:presLayoutVars>
      </dgm:prSet>
      <dgm:spPr/>
    </dgm:pt>
    <dgm:pt modelId="{7EFC12D8-3069-425C-990E-D4C98342A404}" type="pres">
      <dgm:prSet presAssocID="{406B38A7-4D3A-4643-8551-136BE9FE7C81}" presName="compNode" presStyleCnt="0"/>
      <dgm:spPr/>
    </dgm:pt>
    <dgm:pt modelId="{F29B8F3B-80DC-41D9-BA1C-3B6ACD4FE139}" type="pres">
      <dgm:prSet presAssocID="{406B38A7-4D3A-4643-8551-136BE9FE7C8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EBCA9679-A444-4FD7-96CC-ADD969301D04}" type="pres">
      <dgm:prSet presAssocID="{406B38A7-4D3A-4643-8551-136BE9FE7C81}" presName="spaceRect" presStyleCnt="0"/>
      <dgm:spPr/>
    </dgm:pt>
    <dgm:pt modelId="{0E37F05D-CB47-4123-B9CF-2A08A8AE0F46}" type="pres">
      <dgm:prSet presAssocID="{406B38A7-4D3A-4643-8551-136BE9FE7C81}" presName="textRect" presStyleLbl="revTx" presStyleIdx="0" presStyleCnt="3">
        <dgm:presLayoutVars>
          <dgm:chMax val="1"/>
          <dgm:chPref val="1"/>
        </dgm:presLayoutVars>
      </dgm:prSet>
      <dgm:spPr/>
    </dgm:pt>
    <dgm:pt modelId="{6EF8BCDC-907F-4EC1-A0D6-81B58A951D97}" type="pres">
      <dgm:prSet presAssocID="{5F44633E-0E06-48D2-88F0-3D3A6D7F8F85}" presName="sibTrans" presStyleCnt="0"/>
      <dgm:spPr/>
    </dgm:pt>
    <dgm:pt modelId="{90C80C39-EADD-4647-91D7-D1A64B459982}" type="pres">
      <dgm:prSet presAssocID="{CD15A2C6-7C3D-4DD2-96EE-7CA35045ADCA}" presName="compNode" presStyleCnt="0"/>
      <dgm:spPr/>
    </dgm:pt>
    <dgm:pt modelId="{F2BE8CB0-9EB8-4DC6-BAF6-280139957D67}" type="pres">
      <dgm:prSet presAssocID="{CD15A2C6-7C3D-4DD2-96EE-7CA35045ADC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esentation with Checklist"/>
        </a:ext>
      </dgm:extLst>
    </dgm:pt>
    <dgm:pt modelId="{93674A12-22A0-4A26-BAEF-E649645715B7}" type="pres">
      <dgm:prSet presAssocID="{CD15A2C6-7C3D-4DD2-96EE-7CA35045ADCA}" presName="spaceRect" presStyleCnt="0"/>
      <dgm:spPr/>
    </dgm:pt>
    <dgm:pt modelId="{C44380A4-F47E-436E-B4C3-2812707ADA1D}" type="pres">
      <dgm:prSet presAssocID="{CD15A2C6-7C3D-4DD2-96EE-7CA35045ADCA}" presName="textRect" presStyleLbl="revTx" presStyleIdx="1" presStyleCnt="3">
        <dgm:presLayoutVars>
          <dgm:chMax val="1"/>
          <dgm:chPref val="1"/>
        </dgm:presLayoutVars>
      </dgm:prSet>
      <dgm:spPr/>
    </dgm:pt>
    <dgm:pt modelId="{EE83F6B1-DFF0-4C68-87FF-B49F7B0FC91E}" type="pres">
      <dgm:prSet presAssocID="{7B8DAE75-639E-43C5-B7A0-94FEDA2DC491}" presName="sibTrans" presStyleCnt="0"/>
      <dgm:spPr/>
    </dgm:pt>
    <dgm:pt modelId="{9CC162EE-0C27-49FF-9978-4CB11F4E321F}" type="pres">
      <dgm:prSet presAssocID="{C8A7EBF2-CC82-471B-8D40-CFBD0C08AED3}" presName="compNode" presStyleCnt="0"/>
      <dgm:spPr/>
    </dgm:pt>
    <dgm:pt modelId="{37ECCE28-9BA2-4D84-BE68-F839E5BEE850}" type="pres">
      <dgm:prSet presAssocID="{C8A7EBF2-CC82-471B-8D40-CFBD0C08AED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at"/>
        </a:ext>
      </dgm:extLst>
    </dgm:pt>
    <dgm:pt modelId="{1346E1D9-12AD-430E-A849-EE0DDC99F81C}" type="pres">
      <dgm:prSet presAssocID="{C8A7EBF2-CC82-471B-8D40-CFBD0C08AED3}" presName="spaceRect" presStyleCnt="0"/>
      <dgm:spPr/>
    </dgm:pt>
    <dgm:pt modelId="{B024142F-192B-4DB0-B6E5-D52C194EE727}" type="pres">
      <dgm:prSet presAssocID="{C8A7EBF2-CC82-471B-8D40-CFBD0C08AED3}" presName="textRect" presStyleLbl="revTx" presStyleIdx="2" presStyleCnt="3">
        <dgm:presLayoutVars>
          <dgm:chMax val="1"/>
          <dgm:chPref val="1"/>
        </dgm:presLayoutVars>
      </dgm:prSet>
      <dgm:spPr/>
    </dgm:pt>
  </dgm:ptLst>
  <dgm:cxnLst>
    <dgm:cxn modelId="{2E99B420-5B48-4C35-A3B1-211B07DAB92F}" srcId="{EFE7318F-3EB7-4B70-8D07-FB32B0F35DFB}" destId="{C8A7EBF2-CC82-471B-8D40-CFBD0C08AED3}" srcOrd="2" destOrd="0" parTransId="{14552507-7B12-4869-8799-B895F50926C7}" sibTransId="{A8C94917-7872-4B2A-9118-AC3F4671DC3B}"/>
    <dgm:cxn modelId="{C97D7D24-D0ED-49BB-BEFC-8FEE925118D2}" type="presOf" srcId="{C8A7EBF2-CC82-471B-8D40-CFBD0C08AED3}" destId="{B024142F-192B-4DB0-B6E5-D52C194EE727}" srcOrd="0" destOrd="0" presId="urn:microsoft.com/office/officeart/2018/2/layout/IconLabelList"/>
    <dgm:cxn modelId="{D639CC61-9B72-422B-BAAF-8488A6D07248}" type="presOf" srcId="{406B38A7-4D3A-4643-8551-136BE9FE7C81}" destId="{0E37F05D-CB47-4123-B9CF-2A08A8AE0F46}" srcOrd="0" destOrd="0" presId="urn:microsoft.com/office/officeart/2018/2/layout/IconLabelList"/>
    <dgm:cxn modelId="{84C7C48A-0F1C-4605-994C-0E19D85754A6}" srcId="{EFE7318F-3EB7-4B70-8D07-FB32B0F35DFB}" destId="{406B38A7-4D3A-4643-8551-136BE9FE7C81}" srcOrd="0" destOrd="0" parTransId="{EC3F6442-4449-43B4-B7E5-A268044800FF}" sibTransId="{5F44633E-0E06-48D2-88F0-3D3A6D7F8F85}"/>
    <dgm:cxn modelId="{AFFB6F93-F83D-4957-9EBE-188C4AE59ADD}" srcId="{EFE7318F-3EB7-4B70-8D07-FB32B0F35DFB}" destId="{CD15A2C6-7C3D-4DD2-96EE-7CA35045ADCA}" srcOrd="1" destOrd="0" parTransId="{CB903EAC-2C0F-4274-A8B3-B37C15A80867}" sibTransId="{7B8DAE75-639E-43C5-B7A0-94FEDA2DC491}"/>
    <dgm:cxn modelId="{C86DD1A0-6276-4DE4-B91E-D3839D1891D5}" type="presOf" srcId="{CD15A2C6-7C3D-4DD2-96EE-7CA35045ADCA}" destId="{C44380A4-F47E-436E-B4C3-2812707ADA1D}" srcOrd="0" destOrd="0" presId="urn:microsoft.com/office/officeart/2018/2/layout/IconLabelList"/>
    <dgm:cxn modelId="{5F141BFC-F299-4CB2-AB14-CEFC4277A9C0}" type="presOf" srcId="{EFE7318F-3EB7-4B70-8D07-FB32B0F35DFB}" destId="{C911848F-D330-4BC4-BF7A-B60FD3291711}" srcOrd="0" destOrd="0" presId="urn:microsoft.com/office/officeart/2018/2/layout/IconLabelList"/>
    <dgm:cxn modelId="{C48358DD-AE82-46E1-85D1-867C8C2FE723}" type="presParOf" srcId="{C911848F-D330-4BC4-BF7A-B60FD3291711}" destId="{7EFC12D8-3069-425C-990E-D4C98342A404}" srcOrd="0" destOrd="0" presId="urn:microsoft.com/office/officeart/2018/2/layout/IconLabelList"/>
    <dgm:cxn modelId="{5230F276-6960-4C46-B055-0E8BF254B184}" type="presParOf" srcId="{7EFC12D8-3069-425C-990E-D4C98342A404}" destId="{F29B8F3B-80DC-41D9-BA1C-3B6ACD4FE139}" srcOrd="0" destOrd="0" presId="urn:microsoft.com/office/officeart/2018/2/layout/IconLabelList"/>
    <dgm:cxn modelId="{7D0B4976-A661-47AE-AD5A-94D9CF54EA4C}" type="presParOf" srcId="{7EFC12D8-3069-425C-990E-D4C98342A404}" destId="{EBCA9679-A444-4FD7-96CC-ADD969301D04}" srcOrd="1" destOrd="0" presId="urn:microsoft.com/office/officeart/2018/2/layout/IconLabelList"/>
    <dgm:cxn modelId="{B37296C0-3DDB-4479-9EFC-0EC8073D63C4}" type="presParOf" srcId="{7EFC12D8-3069-425C-990E-D4C98342A404}" destId="{0E37F05D-CB47-4123-B9CF-2A08A8AE0F46}" srcOrd="2" destOrd="0" presId="urn:microsoft.com/office/officeart/2018/2/layout/IconLabelList"/>
    <dgm:cxn modelId="{9451929C-18ED-48B1-A4F0-C1C2C454433B}" type="presParOf" srcId="{C911848F-D330-4BC4-BF7A-B60FD3291711}" destId="{6EF8BCDC-907F-4EC1-A0D6-81B58A951D97}" srcOrd="1" destOrd="0" presId="urn:microsoft.com/office/officeart/2018/2/layout/IconLabelList"/>
    <dgm:cxn modelId="{27301E10-A31D-4ABE-B3B7-E2CA8F5E799B}" type="presParOf" srcId="{C911848F-D330-4BC4-BF7A-B60FD3291711}" destId="{90C80C39-EADD-4647-91D7-D1A64B459982}" srcOrd="2" destOrd="0" presId="urn:microsoft.com/office/officeart/2018/2/layout/IconLabelList"/>
    <dgm:cxn modelId="{2B26A18C-40FC-4CAF-8714-5DF71EF34BEB}" type="presParOf" srcId="{90C80C39-EADD-4647-91D7-D1A64B459982}" destId="{F2BE8CB0-9EB8-4DC6-BAF6-280139957D67}" srcOrd="0" destOrd="0" presId="urn:microsoft.com/office/officeart/2018/2/layout/IconLabelList"/>
    <dgm:cxn modelId="{76F0407F-F8F9-4178-BC43-BA1F7F06F958}" type="presParOf" srcId="{90C80C39-EADD-4647-91D7-D1A64B459982}" destId="{93674A12-22A0-4A26-BAEF-E649645715B7}" srcOrd="1" destOrd="0" presId="urn:microsoft.com/office/officeart/2018/2/layout/IconLabelList"/>
    <dgm:cxn modelId="{5C58786F-C54A-43BE-AB3B-3C5E54E2F552}" type="presParOf" srcId="{90C80C39-EADD-4647-91D7-D1A64B459982}" destId="{C44380A4-F47E-436E-B4C3-2812707ADA1D}" srcOrd="2" destOrd="0" presId="urn:microsoft.com/office/officeart/2018/2/layout/IconLabelList"/>
    <dgm:cxn modelId="{0638BC8A-78B3-4D32-9001-EE7E6F247DD3}" type="presParOf" srcId="{C911848F-D330-4BC4-BF7A-B60FD3291711}" destId="{EE83F6B1-DFF0-4C68-87FF-B49F7B0FC91E}" srcOrd="3" destOrd="0" presId="urn:microsoft.com/office/officeart/2018/2/layout/IconLabelList"/>
    <dgm:cxn modelId="{4B92753F-37A4-4687-BAFC-A89CFF46555C}" type="presParOf" srcId="{C911848F-D330-4BC4-BF7A-B60FD3291711}" destId="{9CC162EE-0C27-49FF-9978-4CB11F4E321F}" srcOrd="4" destOrd="0" presId="urn:microsoft.com/office/officeart/2018/2/layout/IconLabelList"/>
    <dgm:cxn modelId="{33DF5AD1-79FE-4CF5-99CA-81E633802D5C}" type="presParOf" srcId="{9CC162EE-0C27-49FF-9978-4CB11F4E321F}" destId="{37ECCE28-9BA2-4D84-BE68-F839E5BEE850}" srcOrd="0" destOrd="0" presId="urn:microsoft.com/office/officeart/2018/2/layout/IconLabelList"/>
    <dgm:cxn modelId="{AAD6598D-5907-484B-A41F-7F5C1967C2FE}" type="presParOf" srcId="{9CC162EE-0C27-49FF-9978-4CB11F4E321F}" destId="{1346E1D9-12AD-430E-A849-EE0DDC99F81C}" srcOrd="1" destOrd="0" presId="urn:microsoft.com/office/officeart/2018/2/layout/IconLabelList"/>
    <dgm:cxn modelId="{B286C36E-9DBD-4C08-9870-CA542C54EDAA}" type="presParOf" srcId="{9CC162EE-0C27-49FF-9978-4CB11F4E321F}" destId="{B024142F-192B-4DB0-B6E5-D52C194EE72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85447A-B973-4C09-922E-C399925B35F3}">
      <dsp:nvSpPr>
        <dsp:cNvPr id="0" name=""/>
        <dsp:cNvSpPr/>
      </dsp:nvSpPr>
      <dsp:spPr>
        <a:xfrm>
          <a:off x="8224" y="2074403"/>
          <a:ext cx="2316791" cy="191086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GB" sz="1300" kern="1200" dirty="0"/>
            <a:t>Shaped the study design and materials used.</a:t>
          </a:r>
        </a:p>
        <a:p>
          <a:pPr marL="114300" lvl="1" indent="-114300" algn="l" defTabSz="577850">
            <a:lnSpc>
              <a:spcPct val="90000"/>
            </a:lnSpc>
            <a:spcBef>
              <a:spcPct val="0"/>
            </a:spcBef>
            <a:spcAft>
              <a:spcPct val="15000"/>
            </a:spcAft>
            <a:buChar char="•"/>
          </a:pPr>
          <a:r>
            <a:rPr lang="en-GB" sz="1300" kern="1200" dirty="0"/>
            <a:t>Included a representative sample of participants.</a:t>
          </a:r>
        </a:p>
        <a:p>
          <a:pPr marL="114300" lvl="1" indent="-114300" algn="l" defTabSz="577850">
            <a:lnSpc>
              <a:spcPct val="90000"/>
            </a:lnSpc>
            <a:spcBef>
              <a:spcPct val="0"/>
            </a:spcBef>
            <a:spcAft>
              <a:spcPct val="15000"/>
            </a:spcAft>
            <a:buChar char="•"/>
          </a:pPr>
          <a:r>
            <a:rPr lang="en-GB" sz="1300" kern="1200" dirty="0"/>
            <a:t>Ethical approval granted by the University of Sunderland</a:t>
          </a:r>
        </a:p>
      </dsp:txBody>
      <dsp:txXfrm>
        <a:off x="52198" y="2118377"/>
        <a:ext cx="2228843" cy="1413448"/>
      </dsp:txXfrm>
    </dsp:sp>
    <dsp:sp modelId="{CA028995-D387-4453-841B-024143BC8B83}">
      <dsp:nvSpPr>
        <dsp:cNvPr id="0" name=""/>
        <dsp:cNvSpPr/>
      </dsp:nvSpPr>
      <dsp:spPr>
        <a:xfrm>
          <a:off x="1315180" y="2547397"/>
          <a:ext cx="2528569" cy="2528569"/>
        </a:xfrm>
        <a:prstGeom prst="leftCircularArrow">
          <a:avLst>
            <a:gd name="adj1" fmla="val 3051"/>
            <a:gd name="adj2" fmla="val 374499"/>
            <a:gd name="adj3" fmla="val 2150010"/>
            <a:gd name="adj4" fmla="val 9024489"/>
            <a:gd name="adj5" fmla="val 355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7E4AF8-6221-4F43-AC53-053C7BC95B2F}">
      <dsp:nvSpPr>
        <dsp:cNvPr id="0" name=""/>
        <dsp:cNvSpPr/>
      </dsp:nvSpPr>
      <dsp:spPr>
        <a:xfrm>
          <a:off x="523066" y="3575800"/>
          <a:ext cx="2059370" cy="81894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t>PPI sessions</a:t>
          </a:r>
        </a:p>
      </dsp:txBody>
      <dsp:txXfrm>
        <a:off x="547052" y="3599786"/>
        <a:ext cx="2011398" cy="770971"/>
      </dsp:txXfrm>
    </dsp:sp>
    <dsp:sp modelId="{3856F472-B338-49DA-A7B5-2A31CEA729FC}">
      <dsp:nvSpPr>
        <dsp:cNvPr id="0" name=""/>
        <dsp:cNvSpPr/>
      </dsp:nvSpPr>
      <dsp:spPr>
        <a:xfrm>
          <a:off x="2949754" y="2074403"/>
          <a:ext cx="2316791" cy="191086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GB" sz="1300" kern="1200" dirty="0"/>
            <a:t>2 Focus-Groups</a:t>
          </a:r>
        </a:p>
        <a:p>
          <a:pPr marL="114300" lvl="1" indent="-114300" algn="l" defTabSz="577850">
            <a:lnSpc>
              <a:spcPct val="90000"/>
            </a:lnSpc>
            <a:spcBef>
              <a:spcPct val="0"/>
            </a:spcBef>
            <a:spcAft>
              <a:spcPct val="15000"/>
            </a:spcAft>
            <a:buChar char="•"/>
          </a:pPr>
          <a:r>
            <a:rPr lang="en-GB" sz="1300" kern="1200" dirty="0"/>
            <a:t>21 Participants</a:t>
          </a:r>
        </a:p>
        <a:p>
          <a:pPr marL="114300" lvl="1" indent="-114300" algn="l" defTabSz="577850">
            <a:lnSpc>
              <a:spcPct val="90000"/>
            </a:lnSpc>
            <a:spcBef>
              <a:spcPct val="0"/>
            </a:spcBef>
            <a:spcAft>
              <a:spcPct val="15000"/>
            </a:spcAft>
            <a:buChar char="•"/>
          </a:pPr>
          <a:r>
            <a:rPr lang="en-GB" sz="1300" kern="1200" dirty="0"/>
            <a:t>Evaluated feasibility of study plan.</a:t>
          </a:r>
        </a:p>
        <a:p>
          <a:pPr marL="114300" lvl="1" indent="-114300" algn="l" defTabSz="577850">
            <a:lnSpc>
              <a:spcPct val="90000"/>
            </a:lnSpc>
            <a:spcBef>
              <a:spcPct val="0"/>
            </a:spcBef>
            <a:spcAft>
              <a:spcPct val="15000"/>
            </a:spcAft>
            <a:buChar char="•"/>
          </a:pPr>
          <a:r>
            <a:rPr lang="en-GB" sz="1300" kern="1200" dirty="0"/>
            <a:t>Thematic Analysis</a:t>
          </a:r>
        </a:p>
        <a:p>
          <a:pPr marL="114300" lvl="1" indent="-114300" algn="l" defTabSz="577850">
            <a:lnSpc>
              <a:spcPct val="90000"/>
            </a:lnSpc>
            <a:spcBef>
              <a:spcPct val="0"/>
            </a:spcBef>
            <a:spcAft>
              <a:spcPct val="15000"/>
            </a:spcAft>
            <a:buChar char="•"/>
          </a:pPr>
          <a:r>
            <a:rPr lang="en-GB" sz="1300" kern="1200" dirty="0"/>
            <a:t>Informed main study</a:t>
          </a:r>
        </a:p>
      </dsp:txBody>
      <dsp:txXfrm>
        <a:off x="2993728" y="2527848"/>
        <a:ext cx="2228843" cy="1413448"/>
      </dsp:txXfrm>
    </dsp:sp>
    <dsp:sp modelId="{4D50CBD9-A9D4-4F57-95A9-4496C9EDE8F2}">
      <dsp:nvSpPr>
        <dsp:cNvPr id="0" name=""/>
        <dsp:cNvSpPr/>
      </dsp:nvSpPr>
      <dsp:spPr>
        <a:xfrm>
          <a:off x="4237404" y="908783"/>
          <a:ext cx="2824604" cy="2824604"/>
        </a:xfrm>
        <a:prstGeom prst="circularArrow">
          <a:avLst>
            <a:gd name="adj1" fmla="val 2731"/>
            <a:gd name="adj2" fmla="val 332746"/>
            <a:gd name="adj3" fmla="val 19491743"/>
            <a:gd name="adj4" fmla="val 12575511"/>
            <a:gd name="adj5" fmla="val 3186"/>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E0858A-F9FD-41D2-89C3-177BBAA74523}">
      <dsp:nvSpPr>
        <dsp:cNvPr id="0" name=""/>
        <dsp:cNvSpPr/>
      </dsp:nvSpPr>
      <dsp:spPr>
        <a:xfrm>
          <a:off x="3464596" y="1664931"/>
          <a:ext cx="2059370" cy="81894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t>Pilot Study</a:t>
          </a:r>
        </a:p>
      </dsp:txBody>
      <dsp:txXfrm>
        <a:off x="3488582" y="1688917"/>
        <a:ext cx="2011398" cy="770971"/>
      </dsp:txXfrm>
    </dsp:sp>
    <dsp:sp modelId="{25F9F2D6-D749-43E6-B0E4-34B29EF0D470}">
      <dsp:nvSpPr>
        <dsp:cNvPr id="0" name=""/>
        <dsp:cNvSpPr/>
      </dsp:nvSpPr>
      <dsp:spPr>
        <a:xfrm>
          <a:off x="5891284" y="2074403"/>
          <a:ext cx="2316791" cy="191086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GB" sz="1300" kern="1200" dirty="0"/>
            <a:t>27 Individual Interviews</a:t>
          </a:r>
        </a:p>
        <a:p>
          <a:pPr marL="114300" lvl="1" indent="-114300" algn="l" defTabSz="577850">
            <a:lnSpc>
              <a:spcPct val="90000"/>
            </a:lnSpc>
            <a:spcBef>
              <a:spcPct val="0"/>
            </a:spcBef>
            <a:spcAft>
              <a:spcPct val="15000"/>
            </a:spcAft>
            <a:buChar char="•"/>
          </a:pPr>
          <a:r>
            <a:rPr lang="en-GB" sz="1300" kern="1200" dirty="0"/>
            <a:t>5 Focus-Groups</a:t>
          </a:r>
        </a:p>
        <a:p>
          <a:pPr marL="114300" lvl="1" indent="-114300" algn="l" defTabSz="577850">
            <a:lnSpc>
              <a:spcPct val="90000"/>
            </a:lnSpc>
            <a:spcBef>
              <a:spcPct val="0"/>
            </a:spcBef>
            <a:spcAft>
              <a:spcPct val="15000"/>
            </a:spcAft>
            <a:buChar char="•"/>
          </a:pPr>
          <a:r>
            <a:rPr lang="en-GB" sz="1300" kern="1200" dirty="0"/>
            <a:t>21 Male – 31 Female (52 participants)</a:t>
          </a:r>
        </a:p>
        <a:p>
          <a:pPr marL="114300" lvl="1" indent="-114300" algn="l" defTabSz="577850">
            <a:lnSpc>
              <a:spcPct val="90000"/>
            </a:lnSpc>
            <a:spcBef>
              <a:spcPct val="0"/>
            </a:spcBef>
            <a:spcAft>
              <a:spcPct val="15000"/>
            </a:spcAft>
            <a:buChar char="•"/>
          </a:pPr>
          <a:r>
            <a:rPr lang="en-GB" sz="1300" kern="1200" dirty="0"/>
            <a:t>Age range:  18-77 (49.2)</a:t>
          </a:r>
        </a:p>
      </dsp:txBody>
      <dsp:txXfrm>
        <a:off x="5935258" y="2118377"/>
        <a:ext cx="2228843" cy="1413448"/>
      </dsp:txXfrm>
    </dsp:sp>
    <dsp:sp modelId="{F647B619-3DD6-4586-BFA0-62E6C398A35B}">
      <dsp:nvSpPr>
        <dsp:cNvPr id="0" name=""/>
        <dsp:cNvSpPr/>
      </dsp:nvSpPr>
      <dsp:spPr>
        <a:xfrm>
          <a:off x="7198240" y="2547397"/>
          <a:ext cx="2528569" cy="2528569"/>
        </a:xfrm>
        <a:prstGeom prst="leftCircularArrow">
          <a:avLst>
            <a:gd name="adj1" fmla="val 3051"/>
            <a:gd name="adj2" fmla="val 374499"/>
            <a:gd name="adj3" fmla="val 2150010"/>
            <a:gd name="adj4" fmla="val 9024489"/>
            <a:gd name="adj5" fmla="val 355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6D18A38-DABC-4C7C-871C-5D25572A5D83}">
      <dsp:nvSpPr>
        <dsp:cNvPr id="0" name=""/>
        <dsp:cNvSpPr/>
      </dsp:nvSpPr>
      <dsp:spPr>
        <a:xfrm>
          <a:off x="6406127" y="3575800"/>
          <a:ext cx="2059370" cy="81894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t>Main Study</a:t>
          </a:r>
        </a:p>
      </dsp:txBody>
      <dsp:txXfrm>
        <a:off x="6430113" y="3599786"/>
        <a:ext cx="2011398" cy="770971"/>
      </dsp:txXfrm>
    </dsp:sp>
    <dsp:sp modelId="{609C0804-6767-445C-B445-6F9D3EE9FE91}">
      <dsp:nvSpPr>
        <dsp:cNvPr id="0" name=""/>
        <dsp:cNvSpPr/>
      </dsp:nvSpPr>
      <dsp:spPr>
        <a:xfrm>
          <a:off x="8832814" y="2074403"/>
          <a:ext cx="2316791" cy="1910868"/>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24765" rIns="24765" bIns="24765" numCol="1" spcCol="1270" anchor="t" anchorCtr="0">
          <a:noAutofit/>
        </a:bodyPr>
        <a:lstStyle/>
        <a:p>
          <a:pPr marL="114300" lvl="1" indent="-114300" algn="l" defTabSz="577850">
            <a:lnSpc>
              <a:spcPct val="90000"/>
            </a:lnSpc>
            <a:spcBef>
              <a:spcPct val="0"/>
            </a:spcBef>
            <a:spcAft>
              <a:spcPct val="15000"/>
            </a:spcAft>
            <a:buChar char="•"/>
          </a:pPr>
          <a:r>
            <a:rPr lang="en-GB" sz="1300" kern="1200" dirty="0" err="1"/>
            <a:t>Straussian</a:t>
          </a:r>
          <a:r>
            <a:rPr lang="en-GB" sz="1300" kern="1200" dirty="0"/>
            <a:t> Grounded Theory and Situational Analysis</a:t>
          </a:r>
        </a:p>
        <a:p>
          <a:pPr marL="114300" lvl="1" indent="-114300" algn="l" defTabSz="577850">
            <a:lnSpc>
              <a:spcPct val="90000"/>
            </a:lnSpc>
            <a:spcBef>
              <a:spcPct val="0"/>
            </a:spcBef>
            <a:spcAft>
              <a:spcPct val="15000"/>
            </a:spcAft>
            <a:buChar char="•"/>
          </a:pPr>
          <a:r>
            <a:rPr lang="en-GB" sz="1300" kern="1200" dirty="0"/>
            <a:t>7 categories; 14 sub-themes</a:t>
          </a:r>
        </a:p>
        <a:p>
          <a:pPr marL="114300" lvl="1" indent="-114300" algn="l" defTabSz="577850">
            <a:lnSpc>
              <a:spcPct val="90000"/>
            </a:lnSpc>
            <a:spcBef>
              <a:spcPct val="0"/>
            </a:spcBef>
            <a:spcAft>
              <a:spcPct val="15000"/>
            </a:spcAft>
            <a:buChar char="•"/>
          </a:pPr>
          <a:r>
            <a:rPr lang="en-GB" sz="1300" kern="1200" dirty="0"/>
            <a:t>One central  category</a:t>
          </a:r>
        </a:p>
      </dsp:txBody>
      <dsp:txXfrm>
        <a:off x="8876788" y="2527848"/>
        <a:ext cx="2228843" cy="1413448"/>
      </dsp:txXfrm>
    </dsp:sp>
    <dsp:sp modelId="{6915DEB2-3547-437A-93BF-8828FBDAF0F0}">
      <dsp:nvSpPr>
        <dsp:cNvPr id="0" name=""/>
        <dsp:cNvSpPr/>
      </dsp:nvSpPr>
      <dsp:spPr>
        <a:xfrm>
          <a:off x="9347657" y="1664931"/>
          <a:ext cx="2059370" cy="81894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t>Findings</a:t>
          </a:r>
        </a:p>
      </dsp:txBody>
      <dsp:txXfrm>
        <a:off x="9371643" y="1688917"/>
        <a:ext cx="2011398" cy="770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A217B7-7DE2-4472-9A5D-EDD13BD7E4F3}">
      <dsp:nvSpPr>
        <dsp:cNvPr id="0" name=""/>
        <dsp:cNvSpPr/>
      </dsp:nvSpPr>
      <dsp:spPr>
        <a:xfrm>
          <a:off x="741721" y="4532"/>
          <a:ext cx="3245029" cy="1947017"/>
        </a:xfrm>
        <a:prstGeom prst="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“Where you live matters”</a:t>
          </a:r>
        </a:p>
      </dsp:txBody>
      <dsp:txXfrm>
        <a:off x="741721" y="4532"/>
        <a:ext cx="3245029" cy="1947017"/>
      </dsp:txXfrm>
    </dsp:sp>
    <dsp:sp modelId="{D855E8D9-0447-4AF1-A63C-F1D22F468DA8}">
      <dsp:nvSpPr>
        <dsp:cNvPr id="0" name=""/>
        <dsp:cNvSpPr/>
      </dsp:nvSpPr>
      <dsp:spPr>
        <a:xfrm>
          <a:off x="4311253" y="4532"/>
          <a:ext cx="3245029" cy="1947017"/>
        </a:xfrm>
        <a:prstGeom prst="rect">
          <a:avLst/>
        </a:prstGeom>
        <a:solidFill>
          <a:schemeClr val="accent1">
            <a:shade val="80000"/>
            <a:hueOff val="90933"/>
            <a:satOff val="-9482"/>
            <a:lumOff val="63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The impact of financial deprivation</a:t>
          </a:r>
        </a:p>
      </dsp:txBody>
      <dsp:txXfrm>
        <a:off x="4311253" y="4532"/>
        <a:ext cx="3245029" cy="1947017"/>
      </dsp:txXfrm>
    </dsp:sp>
    <dsp:sp modelId="{BD885CB3-6820-4AFB-80E0-D075A7B5B8FB}">
      <dsp:nvSpPr>
        <dsp:cNvPr id="0" name=""/>
        <dsp:cNvSpPr/>
      </dsp:nvSpPr>
      <dsp:spPr>
        <a:xfrm>
          <a:off x="7880785" y="4532"/>
          <a:ext cx="3245029" cy="1947017"/>
        </a:xfrm>
        <a:prstGeom prst="rect">
          <a:avLst/>
        </a:prstGeom>
        <a:solidFill>
          <a:schemeClr val="accent1">
            <a:shade val="80000"/>
            <a:hueOff val="181866"/>
            <a:satOff val="-18964"/>
            <a:lumOff val="127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Issues in access and quality of services</a:t>
          </a:r>
        </a:p>
      </dsp:txBody>
      <dsp:txXfrm>
        <a:off x="7880785" y="4532"/>
        <a:ext cx="3245029" cy="1947017"/>
      </dsp:txXfrm>
    </dsp:sp>
    <dsp:sp modelId="{54FBB2FC-731F-4301-B91F-4DF5950B17FE}">
      <dsp:nvSpPr>
        <dsp:cNvPr id="0" name=""/>
        <dsp:cNvSpPr/>
      </dsp:nvSpPr>
      <dsp:spPr>
        <a:xfrm>
          <a:off x="741721" y="2276052"/>
          <a:ext cx="3245029" cy="1947017"/>
        </a:xfrm>
        <a:prstGeom prst="rect">
          <a:avLst/>
        </a:prstGeom>
        <a:solidFill>
          <a:schemeClr val="accent1">
            <a:shade val="80000"/>
            <a:hueOff val="272799"/>
            <a:satOff val="-28446"/>
            <a:lumOff val="1911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The impact of loneliness, social isolation and negative relationships</a:t>
          </a:r>
        </a:p>
      </dsp:txBody>
      <dsp:txXfrm>
        <a:off x="741721" y="2276052"/>
        <a:ext cx="3245029" cy="1947017"/>
      </dsp:txXfrm>
    </dsp:sp>
    <dsp:sp modelId="{DEF6E8D3-3164-4933-BF16-0137C4C657B5}">
      <dsp:nvSpPr>
        <dsp:cNvPr id="0" name=""/>
        <dsp:cNvSpPr/>
      </dsp:nvSpPr>
      <dsp:spPr>
        <a:xfrm>
          <a:off x="4311253" y="2276052"/>
          <a:ext cx="3245029" cy="1947017"/>
        </a:xfrm>
        <a:prstGeom prst="rect">
          <a:avLst/>
        </a:prstGeom>
        <a:solidFill>
          <a:schemeClr val="accent1">
            <a:shade val="80000"/>
            <a:hueOff val="363732"/>
            <a:satOff val="-37928"/>
            <a:lumOff val="254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0" i="0" kern="1200" dirty="0"/>
            <a:t>The long-lasting impact of early life experiences.</a:t>
          </a:r>
          <a:endParaRPr lang="en-GB" sz="2500" kern="1200" dirty="0"/>
        </a:p>
      </dsp:txBody>
      <dsp:txXfrm>
        <a:off x="4311253" y="2276052"/>
        <a:ext cx="3245029" cy="1947017"/>
      </dsp:txXfrm>
    </dsp:sp>
    <dsp:sp modelId="{51352453-0A95-4710-BCCC-1A853B329C56}">
      <dsp:nvSpPr>
        <dsp:cNvPr id="0" name=""/>
        <dsp:cNvSpPr/>
      </dsp:nvSpPr>
      <dsp:spPr>
        <a:xfrm>
          <a:off x="7880785" y="2276052"/>
          <a:ext cx="3245029" cy="1947017"/>
        </a:xfrm>
        <a:prstGeom prst="rect">
          <a:avLst/>
        </a:prstGeom>
        <a:solidFill>
          <a:schemeClr val="accent1">
            <a:shade val="80000"/>
            <a:hueOff val="454665"/>
            <a:satOff val="-47410"/>
            <a:lumOff val="3185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(Un)Employment and health</a:t>
          </a:r>
        </a:p>
      </dsp:txBody>
      <dsp:txXfrm>
        <a:off x="7880785" y="2276052"/>
        <a:ext cx="3245029" cy="1947017"/>
      </dsp:txXfrm>
    </dsp:sp>
    <dsp:sp modelId="{A1C85A37-3367-4627-939B-5510E65FC942}">
      <dsp:nvSpPr>
        <dsp:cNvPr id="0" name=""/>
        <dsp:cNvSpPr/>
      </dsp:nvSpPr>
      <dsp:spPr>
        <a:xfrm>
          <a:off x="4311253" y="4547573"/>
          <a:ext cx="3245029" cy="1947017"/>
        </a:xfrm>
        <a:prstGeom prst="rect">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Experiences of stigma</a:t>
          </a:r>
        </a:p>
      </dsp:txBody>
      <dsp:txXfrm>
        <a:off x="4311253" y="4547573"/>
        <a:ext cx="3245029" cy="19470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A217B7-7DE2-4472-9A5D-EDD13BD7E4F3}">
      <dsp:nvSpPr>
        <dsp:cNvPr id="0" name=""/>
        <dsp:cNvSpPr/>
      </dsp:nvSpPr>
      <dsp:spPr>
        <a:xfrm>
          <a:off x="741721" y="4532"/>
          <a:ext cx="3245029" cy="1947017"/>
        </a:xfrm>
        <a:prstGeom prst="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Housing as a pillar of health and well-being</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Compositional and contextual factors of area of residence</a:t>
          </a:r>
        </a:p>
      </dsp:txBody>
      <dsp:txXfrm>
        <a:off x="741721" y="4532"/>
        <a:ext cx="3245029" cy="1947017"/>
      </dsp:txXfrm>
    </dsp:sp>
    <dsp:sp modelId="{D855E8D9-0447-4AF1-A63C-F1D22F468DA8}">
      <dsp:nvSpPr>
        <dsp:cNvPr id="0" name=""/>
        <dsp:cNvSpPr/>
      </dsp:nvSpPr>
      <dsp:spPr>
        <a:xfrm>
          <a:off x="4316153" y="4532"/>
          <a:ext cx="3245029" cy="1947017"/>
        </a:xfrm>
        <a:prstGeom prst="rect">
          <a:avLst/>
        </a:prstGeom>
        <a:solidFill>
          <a:schemeClr val="accent1">
            <a:shade val="80000"/>
            <a:hueOff val="90933"/>
            <a:satOff val="-9482"/>
            <a:lumOff val="63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Impact of financial deprivation: “it is a knock-on effect”</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Financial strain, accessibility of basic needs, and health related behaviours.</a:t>
          </a:r>
        </a:p>
      </dsp:txBody>
      <dsp:txXfrm>
        <a:off x="4316153" y="4532"/>
        <a:ext cx="3245029" cy="1947017"/>
      </dsp:txXfrm>
    </dsp:sp>
    <dsp:sp modelId="{BD885CB3-6820-4AFB-80E0-D075A7B5B8FB}">
      <dsp:nvSpPr>
        <dsp:cNvPr id="0" name=""/>
        <dsp:cNvSpPr/>
      </dsp:nvSpPr>
      <dsp:spPr>
        <a:xfrm>
          <a:off x="7880785" y="4532"/>
          <a:ext cx="3245029" cy="1947017"/>
        </a:xfrm>
        <a:prstGeom prst="rect">
          <a:avLst/>
        </a:prstGeom>
        <a:solidFill>
          <a:schemeClr val="accent1">
            <a:shade val="80000"/>
            <a:hueOff val="181866"/>
            <a:satOff val="-18964"/>
            <a:lumOff val="127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Access and quality of health care services</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Access and quality of </a:t>
          </a:r>
          <a:r>
            <a:rPr lang="en-GB" sz="1300" kern="1200"/>
            <a:t>welfare services</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Digital inequality</a:t>
          </a:r>
        </a:p>
      </dsp:txBody>
      <dsp:txXfrm>
        <a:off x="7880785" y="4532"/>
        <a:ext cx="3245029" cy="1947017"/>
      </dsp:txXfrm>
    </dsp:sp>
    <dsp:sp modelId="{54FBB2FC-731F-4301-B91F-4DF5950B17FE}">
      <dsp:nvSpPr>
        <dsp:cNvPr id="0" name=""/>
        <dsp:cNvSpPr/>
      </dsp:nvSpPr>
      <dsp:spPr>
        <a:xfrm>
          <a:off x="741721" y="2276052"/>
          <a:ext cx="3245029" cy="1947017"/>
        </a:xfrm>
        <a:prstGeom prst="rect">
          <a:avLst/>
        </a:prstGeom>
        <a:solidFill>
          <a:schemeClr val="accent1">
            <a:shade val="80000"/>
            <a:hueOff val="272799"/>
            <a:satOff val="-28446"/>
            <a:lumOff val="1911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Loneliness, lack of support, and social isolation.</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“The wrong kind of support around you”</a:t>
          </a:r>
        </a:p>
      </dsp:txBody>
      <dsp:txXfrm>
        <a:off x="741721" y="2276052"/>
        <a:ext cx="3245029" cy="1947017"/>
      </dsp:txXfrm>
    </dsp:sp>
    <dsp:sp modelId="{DEF6E8D3-3164-4933-BF16-0137C4C657B5}">
      <dsp:nvSpPr>
        <dsp:cNvPr id="0" name=""/>
        <dsp:cNvSpPr/>
      </dsp:nvSpPr>
      <dsp:spPr>
        <a:xfrm>
          <a:off x="4311253" y="2276052"/>
          <a:ext cx="3245029" cy="1947017"/>
        </a:xfrm>
        <a:prstGeom prst="rect">
          <a:avLst/>
        </a:prstGeom>
        <a:solidFill>
          <a:schemeClr val="accent1">
            <a:shade val="80000"/>
            <a:hueOff val="363732"/>
            <a:satOff val="-37928"/>
            <a:lumOff val="254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The impact of aspirations.</a:t>
          </a:r>
        </a:p>
      </dsp:txBody>
      <dsp:txXfrm>
        <a:off x="4311253" y="2276052"/>
        <a:ext cx="3245029" cy="1947017"/>
      </dsp:txXfrm>
    </dsp:sp>
    <dsp:sp modelId="{51352453-0A95-4710-BCCC-1A853B329C56}">
      <dsp:nvSpPr>
        <dsp:cNvPr id="0" name=""/>
        <dsp:cNvSpPr/>
      </dsp:nvSpPr>
      <dsp:spPr>
        <a:xfrm>
          <a:off x="7880785" y="2276052"/>
          <a:ext cx="3245029" cy="1947017"/>
        </a:xfrm>
        <a:prstGeom prst="rect">
          <a:avLst/>
        </a:prstGeom>
        <a:solidFill>
          <a:schemeClr val="accent1">
            <a:shade val="80000"/>
            <a:hueOff val="454665"/>
            <a:satOff val="-47410"/>
            <a:lumOff val="3185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The impact of workplace discontent and job instability on health and wellbeing</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Impact of unemployment on health and wellbeing</a:t>
          </a:r>
        </a:p>
        <a:p>
          <a:pPr marL="0" lvl="0" indent="0" algn="ctr" defTabSz="577850">
            <a:lnSpc>
              <a:spcPct val="90000"/>
            </a:lnSpc>
            <a:spcBef>
              <a:spcPct val="0"/>
            </a:spcBef>
            <a:spcAft>
              <a:spcPct val="35000"/>
            </a:spcAft>
            <a:buNone/>
          </a:pPr>
          <a:endParaRPr lang="en-GB" sz="1300" kern="1200" dirty="0"/>
        </a:p>
        <a:p>
          <a:pPr marL="0" lvl="0" indent="0" algn="ctr" defTabSz="577850">
            <a:lnSpc>
              <a:spcPct val="90000"/>
            </a:lnSpc>
            <a:spcBef>
              <a:spcPct val="0"/>
            </a:spcBef>
            <a:spcAft>
              <a:spcPct val="35000"/>
            </a:spcAft>
            <a:buNone/>
          </a:pPr>
          <a:r>
            <a:rPr lang="en-GB" sz="1300" kern="1200" dirty="0"/>
            <a:t>Perspectives on work and welfare benefits: dilemmas of incentives and stability</a:t>
          </a:r>
        </a:p>
      </dsp:txBody>
      <dsp:txXfrm>
        <a:off x="7880785" y="2276052"/>
        <a:ext cx="3245029" cy="1947017"/>
      </dsp:txXfrm>
    </dsp:sp>
    <dsp:sp modelId="{A1C85A37-3367-4627-939B-5510E65FC942}">
      <dsp:nvSpPr>
        <dsp:cNvPr id="0" name=""/>
        <dsp:cNvSpPr/>
      </dsp:nvSpPr>
      <dsp:spPr>
        <a:xfrm>
          <a:off x="4311253" y="4547573"/>
          <a:ext cx="3245029" cy="1947017"/>
        </a:xfrm>
        <a:prstGeom prst="rect">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The impact of stigma on help-seeking behaviours.</a:t>
          </a:r>
        </a:p>
      </dsp:txBody>
      <dsp:txXfrm>
        <a:off x="4311253" y="4547573"/>
        <a:ext cx="3245029" cy="19470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8939F-3999-42F3-8CBB-3775FE91DDE1}">
      <dsp:nvSpPr>
        <dsp:cNvPr id="0" name=""/>
        <dsp:cNvSpPr/>
      </dsp:nvSpPr>
      <dsp:spPr>
        <a:xfrm>
          <a:off x="752566" y="923997"/>
          <a:ext cx="1066720" cy="10667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1FC4CA4-D3E0-4F98-8D48-71CE0FF6E5A2}">
      <dsp:nvSpPr>
        <dsp:cNvPr id="0" name=""/>
        <dsp:cNvSpPr/>
      </dsp:nvSpPr>
      <dsp:spPr>
        <a:xfrm>
          <a:off x="100682" y="2342879"/>
          <a:ext cx="2370489"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Matters of </a:t>
          </a:r>
          <a:r>
            <a:rPr lang="en-GB" sz="1100" b="1" kern="1200"/>
            <a:t>stability</a:t>
          </a:r>
          <a:r>
            <a:rPr lang="en-GB" sz="1100" kern="1200"/>
            <a:t> and </a:t>
          </a:r>
          <a:r>
            <a:rPr lang="en-GB" sz="1100" b="1" kern="1200"/>
            <a:t>security</a:t>
          </a:r>
          <a:r>
            <a:rPr lang="en-GB" sz="1100" kern="1200"/>
            <a:t> were commonly discussed in parallel during interviews.</a:t>
          </a:r>
          <a:endParaRPr lang="en-US" sz="1100" kern="1200"/>
        </a:p>
      </dsp:txBody>
      <dsp:txXfrm>
        <a:off x="100682" y="2342879"/>
        <a:ext cx="2370489" cy="925927"/>
      </dsp:txXfrm>
    </dsp:sp>
    <dsp:sp modelId="{CF4CED0F-032D-4259-8C9C-B001FAA7DD4D}">
      <dsp:nvSpPr>
        <dsp:cNvPr id="0" name=""/>
        <dsp:cNvSpPr/>
      </dsp:nvSpPr>
      <dsp:spPr>
        <a:xfrm>
          <a:off x="3537891" y="923997"/>
          <a:ext cx="1066720" cy="10667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12DE185-3C7A-422D-B958-E97C882E75C9}">
      <dsp:nvSpPr>
        <dsp:cNvPr id="0" name=""/>
        <dsp:cNvSpPr/>
      </dsp:nvSpPr>
      <dsp:spPr>
        <a:xfrm>
          <a:off x="2886007" y="2342879"/>
          <a:ext cx="2370489"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The relationship between stability and security could be considered </a:t>
          </a:r>
          <a:r>
            <a:rPr lang="en-GB" sz="1100" b="1" kern="1200"/>
            <a:t>bilateral</a:t>
          </a:r>
          <a:r>
            <a:rPr lang="en-GB" sz="1100" kern="1200"/>
            <a:t>; whilst security can contribute to stability, stability can also foster security. </a:t>
          </a:r>
          <a:endParaRPr lang="en-US" sz="1100" kern="1200"/>
        </a:p>
      </dsp:txBody>
      <dsp:txXfrm>
        <a:off x="2886007" y="2342879"/>
        <a:ext cx="2370489" cy="925927"/>
      </dsp:txXfrm>
    </dsp:sp>
    <dsp:sp modelId="{368A58FD-7303-4CBA-85AF-540331EF9CCB}">
      <dsp:nvSpPr>
        <dsp:cNvPr id="0" name=""/>
        <dsp:cNvSpPr/>
      </dsp:nvSpPr>
      <dsp:spPr>
        <a:xfrm>
          <a:off x="9104017" y="965599"/>
          <a:ext cx="1066720" cy="1066720"/>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8077AB-BCBA-4205-873E-8162FDCD0E52}">
      <dsp:nvSpPr>
        <dsp:cNvPr id="0" name=""/>
        <dsp:cNvSpPr/>
      </dsp:nvSpPr>
      <dsp:spPr>
        <a:xfrm>
          <a:off x="5671332" y="2342879"/>
          <a:ext cx="2370489"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b="1" kern="1200"/>
            <a:t>Security</a:t>
          </a:r>
          <a:r>
            <a:rPr lang="en-GB" sz="1100" kern="1200"/>
            <a:t> in key areas of life allows individuals to feel more stable in life, due to feeling less likely to face sudden disruptions, whilst also allowing people to feel more equipped to overcome any challenges. </a:t>
          </a:r>
          <a:endParaRPr lang="en-US" sz="1100" kern="1200"/>
        </a:p>
      </dsp:txBody>
      <dsp:txXfrm>
        <a:off x="5671332" y="2342879"/>
        <a:ext cx="2370489" cy="925927"/>
      </dsp:txXfrm>
    </dsp:sp>
    <dsp:sp modelId="{0DC87D02-6E19-454B-8D46-648CAF73C00A}">
      <dsp:nvSpPr>
        <dsp:cNvPr id="0" name=""/>
        <dsp:cNvSpPr/>
      </dsp:nvSpPr>
      <dsp:spPr>
        <a:xfrm>
          <a:off x="6198198" y="965599"/>
          <a:ext cx="1066720" cy="10667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A1D75D-8290-4E2D-9BFE-1466C447AFEC}">
      <dsp:nvSpPr>
        <dsp:cNvPr id="0" name=""/>
        <dsp:cNvSpPr/>
      </dsp:nvSpPr>
      <dsp:spPr>
        <a:xfrm>
          <a:off x="8456657" y="2342879"/>
          <a:ext cx="2370489" cy="925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b="1" kern="1200" dirty="0"/>
            <a:t>Stability</a:t>
          </a:r>
          <a:r>
            <a:rPr lang="en-GB" sz="1100" kern="1200" dirty="0"/>
            <a:t> in key areas can help create a sense of security, due to a reduced risk of unforeseen sudden life shifts. </a:t>
          </a:r>
          <a:endParaRPr lang="en-US" sz="1100" kern="1200" dirty="0"/>
        </a:p>
      </dsp:txBody>
      <dsp:txXfrm>
        <a:off x="8456657" y="2342879"/>
        <a:ext cx="2370489" cy="9259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16966-FB67-44AD-A5DC-3A1091D245AD}">
      <dsp:nvSpPr>
        <dsp:cNvPr id="0" name=""/>
        <dsp:cNvSpPr/>
      </dsp:nvSpPr>
      <dsp:spPr>
        <a:xfrm>
          <a:off x="3927972" y="964339"/>
          <a:ext cx="2659654" cy="242265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t>Objective and subjective instability and insecurity</a:t>
          </a:r>
        </a:p>
      </dsp:txBody>
      <dsp:txXfrm>
        <a:off x="4317469" y="1319129"/>
        <a:ext cx="1880660" cy="1713079"/>
      </dsp:txXfrm>
    </dsp:sp>
    <dsp:sp modelId="{9091B8C4-04E5-4344-8278-A205132ACFCF}">
      <dsp:nvSpPr>
        <dsp:cNvPr id="0" name=""/>
        <dsp:cNvSpPr/>
      </dsp:nvSpPr>
      <dsp:spPr>
        <a:xfrm>
          <a:off x="4654391" y="430"/>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Unemployment and job insecurity</a:t>
          </a:r>
        </a:p>
      </dsp:txBody>
      <dsp:txXfrm>
        <a:off x="4831125" y="177164"/>
        <a:ext cx="853348" cy="853348"/>
      </dsp:txXfrm>
    </dsp:sp>
    <dsp:sp modelId="{00A5AB4C-2A62-4D5C-ACBB-F737685AC2CB}">
      <dsp:nvSpPr>
        <dsp:cNvPr id="0" name=""/>
        <dsp:cNvSpPr/>
      </dsp:nvSpPr>
      <dsp:spPr>
        <a:xfrm>
          <a:off x="6015636" y="786345"/>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Unstable housing and neighbourhoods</a:t>
          </a:r>
        </a:p>
      </dsp:txBody>
      <dsp:txXfrm>
        <a:off x="6192370" y="963079"/>
        <a:ext cx="853348" cy="853348"/>
      </dsp:txXfrm>
    </dsp:sp>
    <dsp:sp modelId="{B7148205-CF50-48B5-9A92-079143096669}">
      <dsp:nvSpPr>
        <dsp:cNvPr id="0" name=""/>
        <dsp:cNvSpPr/>
      </dsp:nvSpPr>
      <dsp:spPr>
        <a:xfrm>
          <a:off x="6015636" y="2358175"/>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Lack of stability and aspirations in early life</a:t>
          </a:r>
        </a:p>
      </dsp:txBody>
      <dsp:txXfrm>
        <a:off x="6192370" y="2534909"/>
        <a:ext cx="853348" cy="853348"/>
      </dsp:txXfrm>
    </dsp:sp>
    <dsp:sp modelId="{6C1E2DD4-7186-4CB7-97BD-4C4810A261E8}">
      <dsp:nvSpPr>
        <dsp:cNvPr id="0" name=""/>
        <dsp:cNvSpPr/>
      </dsp:nvSpPr>
      <dsp:spPr>
        <a:xfrm>
          <a:off x="4654391" y="3144090"/>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Issues in access and quality of welfare and healthcare services</a:t>
          </a:r>
        </a:p>
      </dsp:txBody>
      <dsp:txXfrm>
        <a:off x="4831125" y="3320824"/>
        <a:ext cx="853348" cy="853348"/>
      </dsp:txXfrm>
    </dsp:sp>
    <dsp:sp modelId="{100F7542-F2C2-41EB-9949-96827FEB2929}">
      <dsp:nvSpPr>
        <dsp:cNvPr id="0" name=""/>
        <dsp:cNvSpPr/>
      </dsp:nvSpPr>
      <dsp:spPr>
        <a:xfrm>
          <a:off x="3293147" y="2358175"/>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Lack of financial stability and security </a:t>
          </a:r>
        </a:p>
      </dsp:txBody>
      <dsp:txXfrm>
        <a:off x="3469881" y="2534909"/>
        <a:ext cx="853348" cy="853348"/>
      </dsp:txXfrm>
    </dsp:sp>
    <dsp:sp modelId="{1361C57A-A94E-4E89-A6EC-E7495AD69A8F}">
      <dsp:nvSpPr>
        <dsp:cNvPr id="0" name=""/>
        <dsp:cNvSpPr/>
      </dsp:nvSpPr>
      <dsp:spPr>
        <a:xfrm>
          <a:off x="3293147" y="786345"/>
          <a:ext cx="1206816" cy="120681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Lack of perceived support and </a:t>
          </a:r>
          <a:br>
            <a:rPr lang="en-GB" sz="900" kern="1200" dirty="0"/>
          </a:br>
          <a:r>
            <a:rPr lang="en-GB" sz="900" kern="1200" dirty="0"/>
            <a:t>“sense of community”</a:t>
          </a:r>
        </a:p>
      </dsp:txBody>
      <dsp:txXfrm>
        <a:off x="3469881" y="963079"/>
        <a:ext cx="853348" cy="8533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36A9D-2C7D-4BD9-AA48-6E121C20B8FE}">
      <dsp:nvSpPr>
        <dsp:cNvPr id="0" name=""/>
        <dsp:cNvSpPr/>
      </dsp:nvSpPr>
      <dsp:spPr>
        <a:xfrm>
          <a:off x="0" y="3835"/>
          <a:ext cx="10515600" cy="83417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i="1" kern="1200" dirty="0"/>
            <a:t>“When the building blocks are weak or missing, living a healthy life becomes significantly more difficult”</a:t>
          </a:r>
        </a:p>
        <a:p>
          <a:pPr marL="0" lvl="0" indent="0" algn="ctr" defTabSz="666750">
            <a:lnSpc>
              <a:spcPct val="90000"/>
            </a:lnSpc>
            <a:spcBef>
              <a:spcPct val="0"/>
            </a:spcBef>
            <a:spcAft>
              <a:spcPct val="35000"/>
            </a:spcAft>
            <a:buNone/>
          </a:pPr>
          <a:r>
            <a:rPr lang="en-GB" sz="1500" i="1" kern="1200" dirty="0"/>
            <a:t>“[…] for too many people in our city these blocks are crumbling or missing altogether”</a:t>
          </a:r>
          <a:endParaRPr lang="en-US" sz="1500" kern="1200" dirty="0"/>
        </a:p>
      </dsp:txBody>
      <dsp:txXfrm>
        <a:off x="40721" y="44556"/>
        <a:ext cx="10434158" cy="752731"/>
      </dsp:txXfrm>
    </dsp:sp>
    <dsp:sp modelId="{791CC784-4AD4-402C-A609-3D1A72056879}">
      <dsp:nvSpPr>
        <dsp:cNvPr id="0" name=""/>
        <dsp:cNvSpPr/>
      </dsp:nvSpPr>
      <dsp:spPr>
        <a:xfrm>
          <a:off x="0" y="881208"/>
          <a:ext cx="10515600" cy="83417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b="1" i="1" kern="1200"/>
            <a:t>Building blocks = What health depends on</a:t>
          </a:r>
          <a:endParaRPr lang="en-US" sz="1500" kern="1200"/>
        </a:p>
      </dsp:txBody>
      <dsp:txXfrm>
        <a:off x="40721" y="921929"/>
        <a:ext cx="10434158" cy="752731"/>
      </dsp:txXfrm>
    </dsp:sp>
    <dsp:sp modelId="{41D1E53B-9D91-4B56-A691-B68B3E70CF50}">
      <dsp:nvSpPr>
        <dsp:cNvPr id="0" name=""/>
        <dsp:cNvSpPr/>
      </dsp:nvSpPr>
      <dsp:spPr>
        <a:xfrm>
          <a:off x="0" y="1758582"/>
          <a:ext cx="10515600" cy="83417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b="1" i="1" kern="1200"/>
            <a:t>Stability and security = how strong and reliable these blocks are and how firmly they are connected. </a:t>
          </a:r>
          <a:endParaRPr lang="en-US" sz="1500" kern="1200"/>
        </a:p>
      </dsp:txBody>
      <dsp:txXfrm>
        <a:off x="40721" y="1799303"/>
        <a:ext cx="10434158" cy="752731"/>
      </dsp:txXfrm>
    </dsp:sp>
    <dsp:sp modelId="{19464C14-8D6F-4518-ABAB-2F62D542C6A8}">
      <dsp:nvSpPr>
        <dsp:cNvPr id="0" name=""/>
        <dsp:cNvSpPr/>
      </dsp:nvSpPr>
      <dsp:spPr>
        <a:xfrm>
          <a:off x="0" y="2635955"/>
          <a:ext cx="10515600" cy="83417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dirty="0"/>
            <a:t>If the blocks are there, but are in poor condition, not stacked well, missing mortar between them, or we fear them to be taken away, stress, worries and </a:t>
          </a:r>
          <a:r>
            <a:rPr lang="en-GB" sz="1500" kern="1200"/>
            <a:t>anxieties may </a:t>
          </a:r>
          <a:r>
            <a:rPr lang="en-GB" sz="1500" kern="1200" dirty="0"/>
            <a:t>come flooding, especially when we feel as though we do not have the resources or support to repair or replace these.</a:t>
          </a:r>
          <a:endParaRPr lang="en-US" sz="1500" kern="1200" dirty="0"/>
        </a:p>
      </dsp:txBody>
      <dsp:txXfrm>
        <a:off x="40721" y="2676676"/>
        <a:ext cx="10434158" cy="752731"/>
      </dsp:txXfrm>
    </dsp:sp>
    <dsp:sp modelId="{089C3A4B-13A9-4145-A889-9B4B80081488}">
      <dsp:nvSpPr>
        <dsp:cNvPr id="0" name=""/>
        <dsp:cNvSpPr/>
      </dsp:nvSpPr>
      <dsp:spPr>
        <a:xfrm>
          <a:off x="0" y="3513329"/>
          <a:ext cx="10515600" cy="83417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kern="1200" dirty="0"/>
            <a:t>However, even when offered a “new brick”, if it is not perceived as more secure and stable than the one we already have, even if it is in poor condition, we might prefer to keep what we have rather than risk replacing it with one that is weaker of less reliable.</a:t>
          </a:r>
          <a:endParaRPr lang="en-US" sz="1500" kern="1200" dirty="0"/>
        </a:p>
      </dsp:txBody>
      <dsp:txXfrm>
        <a:off x="40721" y="3554050"/>
        <a:ext cx="10434158" cy="7527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9B8F3B-80DC-41D9-BA1C-3B6ACD4FE139}">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37F05D-CB47-4123-B9CF-2A08A8AE0F46}">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GB" sz="1200" kern="1200"/>
            <a:t>Two PPI sessions took place.</a:t>
          </a:r>
          <a:endParaRPr lang="en-US" sz="1200" kern="1200"/>
        </a:p>
      </dsp:txBody>
      <dsp:txXfrm>
        <a:off x="417971" y="2644140"/>
        <a:ext cx="2889450" cy="720000"/>
      </dsp:txXfrm>
    </dsp:sp>
    <dsp:sp modelId="{F2BE8CB0-9EB8-4DC6-BAF6-280139957D67}">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4380A4-F47E-436E-B4C3-2812707ADA1D}">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GB" sz="1200" kern="1200"/>
            <a:t>These were used as an opportunity to both verify the interpretation of the findings and develop recommendations for the thesis.</a:t>
          </a:r>
          <a:endParaRPr lang="en-US" sz="1200" kern="1200"/>
        </a:p>
      </dsp:txBody>
      <dsp:txXfrm>
        <a:off x="3813075" y="2644140"/>
        <a:ext cx="2889450" cy="720000"/>
      </dsp:txXfrm>
    </dsp:sp>
    <dsp:sp modelId="{37ECCE28-9BA2-4D84-BE68-F839E5BEE850}">
      <dsp:nvSpPr>
        <dsp:cNvPr id="0" name=""/>
        <dsp:cNvSpPr/>
      </dsp:nvSpPr>
      <dsp:spPr>
        <a:xfrm>
          <a:off x="8002777" y="987197"/>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24142F-192B-4DB0-B6E5-D52C194EE727}">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en-GB" sz="1200" kern="1200"/>
            <a:t>The feedback and discussions had during the sessions shaped the following recommendations.</a:t>
          </a:r>
          <a:endParaRPr lang="en-US" sz="1200" kern="1200"/>
        </a:p>
      </dsp:txBody>
      <dsp:txXfrm>
        <a:off x="7208178" y="2644140"/>
        <a:ext cx="28894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764CBFFC-698F-4EFF-806A-14A59277B6B5}" type="datetimeFigureOut">
              <a:rPr lang="en-GB" smtClean="0"/>
              <a:t>10/07/2025</a:t>
            </a:fld>
            <a:endParaRPr lang="en-GB"/>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0449C58F-4F7E-4D0D-9D4C-9845729A540D}" type="slidenum">
              <a:rPr lang="en-GB" smtClean="0"/>
              <a:t>‹#›</a:t>
            </a:fld>
            <a:endParaRPr lang="en-GB"/>
          </a:p>
        </p:txBody>
      </p:sp>
    </p:spTree>
    <p:extLst>
      <p:ext uri="{BB962C8B-B14F-4D97-AF65-F5344CB8AC3E}">
        <p14:creationId xmlns:p14="http://schemas.microsoft.com/office/powerpoint/2010/main" val="385151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a:t>
            </a:fld>
            <a:endParaRPr lang="en-GB"/>
          </a:p>
        </p:txBody>
      </p:sp>
    </p:spTree>
    <p:extLst>
      <p:ext uri="{BB962C8B-B14F-4D97-AF65-F5344CB8AC3E}">
        <p14:creationId xmlns:p14="http://schemas.microsoft.com/office/powerpoint/2010/main" val="941369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10</a:t>
            </a:fld>
            <a:endParaRPr lang="en-GB"/>
          </a:p>
        </p:txBody>
      </p:sp>
    </p:spTree>
    <p:extLst>
      <p:ext uri="{BB962C8B-B14F-4D97-AF65-F5344CB8AC3E}">
        <p14:creationId xmlns:p14="http://schemas.microsoft.com/office/powerpoint/2010/main" val="4070977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11</a:t>
            </a:fld>
            <a:endParaRPr lang="en-GB"/>
          </a:p>
        </p:txBody>
      </p:sp>
    </p:spTree>
    <p:extLst>
      <p:ext uri="{BB962C8B-B14F-4D97-AF65-F5344CB8AC3E}">
        <p14:creationId xmlns:p14="http://schemas.microsoft.com/office/powerpoint/2010/main" val="907255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12</a:t>
            </a:fld>
            <a:endParaRPr lang="en-GB"/>
          </a:p>
        </p:txBody>
      </p:sp>
    </p:spTree>
    <p:extLst>
      <p:ext uri="{BB962C8B-B14F-4D97-AF65-F5344CB8AC3E}">
        <p14:creationId xmlns:p14="http://schemas.microsoft.com/office/powerpoint/2010/main" val="20812914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13</a:t>
            </a:fld>
            <a:endParaRPr lang="en-GB"/>
          </a:p>
        </p:txBody>
      </p:sp>
    </p:spTree>
    <p:extLst>
      <p:ext uri="{BB962C8B-B14F-4D97-AF65-F5344CB8AC3E}">
        <p14:creationId xmlns:p14="http://schemas.microsoft.com/office/powerpoint/2010/main" val="2669436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14</a:t>
            </a:fld>
            <a:endParaRPr lang="en-GB"/>
          </a:p>
        </p:txBody>
      </p:sp>
    </p:spTree>
    <p:extLst>
      <p:ext uri="{BB962C8B-B14F-4D97-AF65-F5344CB8AC3E}">
        <p14:creationId xmlns:p14="http://schemas.microsoft.com/office/powerpoint/2010/main" val="30104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2</a:t>
            </a:fld>
            <a:endParaRPr lang="en-GB"/>
          </a:p>
        </p:txBody>
      </p:sp>
    </p:spTree>
    <p:extLst>
      <p:ext uri="{BB962C8B-B14F-4D97-AF65-F5344CB8AC3E}">
        <p14:creationId xmlns:p14="http://schemas.microsoft.com/office/powerpoint/2010/main" val="2615668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3</a:t>
            </a:fld>
            <a:endParaRPr lang="en-GB"/>
          </a:p>
        </p:txBody>
      </p:sp>
    </p:spTree>
    <p:extLst>
      <p:ext uri="{BB962C8B-B14F-4D97-AF65-F5344CB8AC3E}">
        <p14:creationId xmlns:p14="http://schemas.microsoft.com/office/powerpoint/2010/main" val="3082323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4</a:t>
            </a:fld>
            <a:endParaRPr lang="en-GB"/>
          </a:p>
        </p:txBody>
      </p:sp>
    </p:spTree>
    <p:extLst>
      <p:ext uri="{BB962C8B-B14F-4D97-AF65-F5344CB8AC3E}">
        <p14:creationId xmlns:p14="http://schemas.microsoft.com/office/powerpoint/2010/main" val="1572098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5</a:t>
            </a:fld>
            <a:endParaRPr lang="en-GB"/>
          </a:p>
        </p:txBody>
      </p:sp>
    </p:spTree>
    <p:extLst>
      <p:ext uri="{BB962C8B-B14F-4D97-AF65-F5344CB8AC3E}">
        <p14:creationId xmlns:p14="http://schemas.microsoft.com/office/powerpoint/2010/main" val="3302981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6</a:t>
            </a:fld>
            <a:endParaRPr lang="en-GB"/>
          </a:p>
        </p:txBody>
      </p:sp>
    </p:spTree>
    <p:extLst>
      <p:ext uri="{BB962C8B-B14F-4D97-AF65-F5344CB8AC3E}">
        <p14:creationId xmlns:p14="http://schemas.microsoft.com/office/powerpoint/2010/main" val="462542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7</a:t>
            </a:fld>
            <a:endParaRPr lang="en-GB"/>
          </a:p>
        </p:txBody>
      </p:sp>
    </p:spTree>
    <p:extLst>
      <p:ext uri="{BB962C8B-B14F-4D97-AF65-F5344CB8AC3E}">
        <p14:creationId xmlns:p14="http://schemas.microsoft.com/office/powerpoint/2010/main" val="473751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8</a:t>
            </a:fld>
            <a:endParaRPr lang="en-GB"/>
          </a:p>
        </p:txBody>
      </p:sp>
    </p:spTree>
    <p:extLst>
      <p:ext uri="{BB962C8B-B14F-4D97-AF65-F5344CB8AC3E}">
        <p14:creationId xmlns:p14="http://schemas.microsoft.com/office/powerpoint/2010/main" val="2373058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449C58F-4F7E-4D0D-9D4C-9845729A540D}" type="slidenum">
              <a:rPr lang="en-GB" smtClean="0"/>
              <a:t>9</a:t>
            </a:fld>
            <a:endParaRPr lang="en-GB"/>
          </a:p>
        </p:txBody>
      </p:sp>
    </p:spTree>
    <p:extLst>
      <p:ext uri="{BB962C8B-B14F-4D97-AF65-F5344CB8AC3E}">
        <p14:creationId xmlns:p14="http://schemas.microsoft.com/office/powerpoint/2010/main" val="1841647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D33C2-1C51-3B3D-AC8B-DB854E6B63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928FC8A-9B33-8F67-2F5C-E15DF82C97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39288DC-D3C9-9BD4-902D-6A1512A60FCD}"/>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ED75A4E5-20C1-BDB3-F300-7189887810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013DE9-874D-359A-CA2B-64B6B3B8A490}"/>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2111809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3A99F-8F9A-3BBD-B2D0-2F6EE54D7E0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64A6951-5BA2-4E36-9A28-768D0DF493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3F4A6B-6114-72DC-8644-A216FF3E557C}"/>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5859030D-B735-4993-8E99-2A24450834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C7224E-D737-D52B-747A-10F7B1E11C31}"/>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942263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F83ED5-A0EA-6D56-B76D-5B32045B0B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4E5660-F1F1-70A1-6153-EB69D3A032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08187DC-02C9-EB5D-066C-D4DF4C7AD026}"/>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02D9BC37-CC6D-557A-0D92-15AEACEB23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E99DB1-A4E5-E13D-64D0-9440B8580AD0}"/>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1557584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667B2-B641-5FF7-0CD5-8B79D19AD3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56F04B-70EA-B72E-82FA-6111649B04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FBEC00-CA11-E0D9-0D4E-5AFDEAA00878}"/>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0F5643C9-1F09-8458-7273-CC14EBF4D3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CFFE4E-48F6-935A-21EA-DAF8A4832ED5}"/>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3462521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2694C-D94C-DEF5-8ED5-42BDB145CF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D5D4FD4-331B-81ED-AFD9-9CE2D335822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AC7424-0D88-24CD-8305-16D2C5FA5E8E}"/>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F957C4F2-A070-812A-5EB5-4073F84C5B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A65C55-2EAA-565E-77FD-FA4B868C5E7D}"/>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3260766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12790-2402-D5A0-1E84-2CC8A45B70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F782CA-104E-7A17-DFC1-DF11112071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8BC268-7E15-20FB-BED5-826693FD8E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5878047-D086-42FB-CC60-83B85223E026}"/>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6" name="Footer Placeholder 5">
            <a:extLst>
              <a:ext uri="{FF2B5EF4-FFF2-40B4-BE49-F238E27FC236}">
                <a16:creationId xmlns:a16="http://schemas.microsoft.com/office/drawing/2014/main" id="{469E10EC-4F6B-6EF0-E6B6-B2C6C6FA2FF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7C46B64-719E-D61D-8C19-0A5132059DBF}"/>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3098200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2C051-CBF9-B49C-9FAA-D6A30EBF278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F13511-5198-1398-546D-F928F87DFA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6E60F5-F84B-0200-BFC8-4FFE866696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3003AC-85EF-7514-FC69-75CD7CE5F6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D0BFAD-712B-3085-E5E7-6E438B8F06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083290B-7477-8F83-A4CF-B6B12A5805A8}"/>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8" name="Footer Placeholder 7">
            <a:extLst>
              <a:ext uri="{FF2B5EF4-FFF2-40B4-BE49-F238E27FC236}">
                <a16:creationId xmlns:a16="http://schemas.microsoft.com/office/drawing/2014/main" id="{AFF50932-0507-FEE6-7C96-40B2563A17F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0314EC2-1037-97E2-0A56-DC7DBE16FEB4}"/>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400214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A6C52-A004-F7E5-EA16-FE0A38D730E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84D99E7-D006-7472-D0DF-B70052050012}"/>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4" name="Footer Placeholder 3">
            <a:extLst>
              <a:ext uri="{FF2B5EF4-FFF2-40B4-BE49-F238E27FC236}">
                <a16:creationId xmlns:a16="http://schemas.microsoft.com/office/drawing/2014/main" id="{E33247DC-212C-67E7-42BA-FF2BC410B96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5C8157E-0565-03E3-83A9-6E45A5BCB6C5}"/>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4177009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F52A8E-B978-55AA-3E40-BABBFFA93039}"/>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3" name="Footer Placeholder 2">
            <a:extLst>
              <a:ext uri="{FF2B5EF4-FFF2-40B4-BE49-F238E27FC236}">
                <a16:creationId xmlns:a16="http://schemas.microsoft.com/office/drawing/2014/main" id="{772A0F3B-177F-DEC2-3B17-D43E824B5FA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553F12A-0D95-5D22-8768-F50232F708CB}"/>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164555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77D51-CBF4-685B-BA38-5A01713562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A58926E-3D4D-0380-C71C-7B9BE13776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68EBC06-982D-9038-31A0-F0A69158B2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9DFE55-1E2B-4E61-9D0C-5B2DC8AE9D37}"/>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6" name="Footer Placeholder 5">
            <a:extLst>
              <a:ext uri="{FF2B5EF4-FFF2-40B4-BE49-F238E27FC236}">
                <a16:creationId xmlns:a16="http://schemas.microsoft.com/office/drawing/2014/main" id="{68BC9828-62DA-064A-DF4B-5B377B518D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EDEF6FB-9EAA-1DF6-C6DB-5581BC7F89F5}"/>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1805525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D6E1-4685-33CA-7DE1-DBDF976DC9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4FFF352-C9CF-27FC-6B68-5714F9030C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A2F6BB-00C4-22BE-90E0-17B1066C02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5503BC-C396-4F51-011F-1C1115B5C6D5}"/>
              </a:ext>
            </a:extLst>
          </p:cNvPr>
          <p:cNvSpPr>
            <a:spLocks noGrp="1"/>
          </p:cNvSpPr>
          <p:nvPr>
            <p:ph type="dt" sz="half" idx="10"/>
          </p:nvPr>
        </p:nvSpPr>
        <p:spPr/>
        <p:txBody>
          <a:bodyPr/>
          <a:lstStyle/>
          <a:p>
            <a:fld id="{E5E54768-10EE-45BE-867A-1C4D74D14DF9}" type="datetimeFigureOut">
              <a:rPr lang="en-GB" smtClean="0"/>
              <a:t>10/07/2025</a:t>
            </a:fld>
            <a:endParaRPr lang="en-GB"/>
          </a:p>
        </p:txBody>
      </p:sp>
      <p:sp>
        <p:nvSpPr>
          <p:cNvPr id="6" name="Footer Placeholder 5">
            <a:extLst>
              <a:ext uri="{FF2B5EF4-FFF2-40B4-BE49-F238E27FC236}">
                <a16:creationId xmlns:a16="http://schemas.microsoft.com/office/drawing/2014/main" id="{5C7F5895-AE5D-9464-8A77-7DBED2C114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10DF45-BF5D-7A1D-CA23-6A7EC011A5BF}"/>
              </a:ext>
            </a:extLst>
          </p:cNvPr>
          <p:cNvSpPr>
            <a:spLocks noGrp="1"/>
          </p:cNvSpPr>
          <p:nvPr>
            <p:ph type="sldNum" sz="quarter" idx="12"/>
          </p:nvPr>
        </p:nvSpPr>
        <p:spPr/>
        <p:txBody>
          <a:bodyPr/>
          <a:lstStyle/>
          <a:p>
            <a:fld id="{0686759B-402E-4A3B-A3CA-117D9C5B1005}" type="slidenum">
              <a:rPr lang="en-GB" smtClean="0"/>
              <a:t>‹#›</a:t>
            </a:fld>
            <a:endParaRPr lang="en-GB"/>
          </a:p>
        </p:txBody>
      </p:sp>
    </p:spTree>
    <p:extLst>
      <p:ext uri="{BB962C8B-B14F-4D97-AF65-F5344CB8AC3E}">
        <p14:creationId xmlns:p14="http://schemas.microsoft.com/office/powerpoint/2010/main" val="917505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E1502E-0E8B-31C0-D18F-E8DE855B08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3F638B-290C-6AD3-681D-9131C8561D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FF3F59-53B7-FE2A-6A96-5E4F15F72F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54768-10EE-45BE-867A-1C4D74D14DF9}" type="datetimeFigureOut">
              <a:rPr lang="en-GB" smtClean="0"/>
              <a:t>10/07/2025</a:t>
            </a:fld>
            <a:endParaRPr lang="en-GB"/>
          </a:p>
        </p:txBody>
      </p:sp>
      <p:sp>
        <p:nvSpPr>
          <p:cNvPr id="5" name="Footer Placeholder 4">
            <a:extLst>
              <a:ext uri="{FF2B5EF4-FFF2-40B4-BE49-F238E27FC236}">
                <a16:creationId xmlns:a16="http://schemas.microsoft.com/office/drawing/2014/main" id="{9DAE3842-DCD6-408C-B077-39A0C42D6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9E96E74-846C-4387-4802-DEA4EA5DD8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86759B-402E-4A3B-A3CA-117D9C5B1005}" type="slidenum">
              <a:rPr lang="en-GB" smtClean="0"/>
              <a:t>‹#›</a:t>
            </a:fld>
            <a:endParaRPr lang="en-GB"/>
          </a:p>
        </p:txBody>
      </p:sp>
    </p:spTree>
    <p:extLst>
      <p:ext uri="{BB962C8B-B14F-4D97-AF65-F5344CB8AC3E}">
        <p14:creationId xmlns:p14="http://schemas.microsoft.com/office/powerpoint/2010/main" val="1786364615"/>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underland progresses smart city ambitions with next-gen network - Smart  Cities World">
            <a:extLst>
              <a:ext uri="{FF2B5EF4-FFF2-40B4-BE49-F238E27FC236}">
                <a16:creationId xmlns:a16="http://schemas.microsoft.com/office/drawing/2014/main" id="{862CDABD-61A7-09D3-B2DA-0D3EAEA814DB}"/>
              </a:ext>
            </a:extLst>
          </p:cNvPr>
          <p:cNvPicPr>
            <a:picLocks noGrp="1" noChangeAspect="1" noChangeArrowheads="1"/>
          </p:cNvPicPr>
          <p:nvPr>
            <p:ph idx="1"/>
          </p:nvPr>
        </p:nvPicPr>
        <p:blipFill>
          <a:blip r:embed="rId3">
            <a:alphaModFix amt="40000"/>
            <a:extLst>
              <a:ext uri="{28A0092B-C50C-407E-A947-70E740481C1C}">
                <a14:useLocalDpi xmlns:a14="http://schemas.microsoft.com/office/drawing/2010/main" val="0"/>
              </a:ext>
            </a:extLst>
          </a:blip>
          <a:srcRect t="4422" b="11309"/>
          <a:stretch/>
        </p:blipFill>
        <p:spPr bwMode="auto">
          <a:xfrm>
            <a:off x="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5C3ECC1-4348-AD3F-6111-1EB589E43DA8}"/>
              </a:ext>
            </a:extLst>
          </p:cNvPr>
          <p:cNvSpPr>
            <a:spLocks noGrp="1"/>
          </p:cNvSpPr>
          <p:nvPr>
            <p:ph type="title"/>
          </p:nvPr>
        </p:nvSpPr>
        <p:spPr>
          <a:xfrm>
            <a:off x="965200" y="965200"/>
            <a:ext cx="10261600" cy="3564869"/>
          </a:xfrm>
        </p:spPr>
        <p:txBody>
          <a:bodyPr vert="horz" lIns="91440" tIns="45720" rIns="91440" bIns="45720" rtlCol="0" anchor="b">
            <a:normAutofit/>
          </a:bodyPr>
          <a:lstStyle/>
          <a:p>
            <a:r>
              <a:rPr lang="en-US" sz="6300" dirty="0">
                <a:ln w="22225">
                  <a:solidFill>
                    <a:schemeClr val="tx1"/>
                  </a:solidFill>
                  <a:miter lim="800000"/>
                </a:ln>
                <a:noFill/>
              </a:rPr>
              <a:t>Exploring the causes of health inequalities in disadvantaged areas of Sunderland</a:t>
            </a:r>
          </a:p>
        </p:txBody>
      </p:sp>
      <p:sp>
        <p:nvSpPr>
          <p:cNvPr id="8" name="TextBox 7">
            <a:extLst>
              <a:ext uri="{FF2B5EF4-FFF2-40B4-BE49-F238E27FC236}">
                <a16:creationId xmlns:a16="http://schemas.microsoft.com/office/drawing/2014/main" id="{5F8B0B40-5FD8-1C59-5565-A38D901F0F13}"/>
              </a:ext>
            </a:extLst>
          </p:cNvPr>
          <p:cNvSpPr txBox="1"/>
          <p:nvPr/>
        </p:nvSpPr>
        <p:spPr>
          <a:xfrm>
            <a:off x="965200" y="4572002"/>
            <a:ext cx="10261600" cy="1202995"/>
          </a:xfrm>
          <a:prstGeom prst="rect">
            <a:avLst/>
          </a:prstGeom>
        </p:spPr>
        <p:txBody>
          <a:bodyPr vert="horz" lIns="91440" tIns="45720" rIns="91440" bIns="45720" rtlCol="0">
            <a:normAutofit/>
          </a:bodyPr>
          <a:lstStyle/>
          <a:p>
            <a:pPr>
              <a:lnSpc>
                <a:spcPct val="90000"/>
              </a:lnSpc>
              <a:spcBef>
                <a:spcPts val="1000"/>
              </a:spcBef>
            </a:pPr>
            <a:r>
              <a:rPr lang="en-US" sz="3200" dirty="0"/>
              <a:t>Robyn Jones, PhD Researcher</a:t>
            </a:r>
          </a:p>
          <a:p>
            <a:pPr>
              <a:lnSpc>
                <a:spcPct val="90000"/>
              </a:lnSpc>
              <a:spcBef>
                <a:spcPts val="1000"/>
              </a:spcBef>
            </a:pPr>
            <a:r>
              <a:rPr lang="en-US" sz="3200" dirty="0"/>
              <a:t>Robyn.jones-1@sunderland.ac.uk</a:t>
            </a:r>
          </a:p>
        </p:txBody>
      </p:sp>
    </p:spTree>
    <p:extLst>
      <p:ext uri="{BB962C8B-B14F-4D97-AF65-F5344CB8AC3E}">
        <p14:creationId xmlns:p14="http://schemas.microsoft.com/office/powerpoint/2010/main" val="138398159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566B4-14D4-5490-4111-07E17E93539E}"/>
              </a:ext>
            </a:extLst>
          </p:cNvPr>
          <p:cNvSpPr>
            <a:spLocks noGrp="1"/>
          </p:cNvSpPr>
          <p:nvPr>
            <p:ph type="title"/>
          </p:nvPr>
        </p:nvSpPr>
        <p:spPr/>
        <p:txBody>
          <a:bodyPr/>
          <a:lstStyle/>
          <a:p>
            <a:r>
              <a:rPr lang="en-GB" dirty="0"/>
              <a:t>Developing recommendations: informed by PPI. </a:t>
            </a:r>
          </a:p>
        </p:txBody>
      </p:sp>
      <p:graphicFrame>
        <p:nvGraphicFramePr>
          <p:cNvPr id="5" name="Content Placeholder 2">
            <a:extLst>
              <a:ext uri="{FF2B5EF4-FFF2-40B4-BE49-F238E27FC236}">
                <a16:creationId xmlns:a16="http://schemas.microsoft.com/office/drawing/2014/main" id="{73108432-65A1-0377-D355-DBE146FFEA3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7118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2" name="Rectangle 3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2" name="Rectangle 4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F7EA0C-FBFB-311E-8E1C-8B71DD1CE4CE}"/>
              </a:ext>
            </a:extLst>
          </p:cNvPr>
          <p:cNvSpPr>
            <a:spLocks noGrp="1"/>
          </p:cNvSpPr>
          <p:nvPr>
            <p:ph type="title"/>
          </p:nvPr>
        </p:nvSpPr>
        <p:spPr>
          <a:xfrm>
            <a:off x="466722" y="586855"/>
            <a:ext cx="3201366" cy="3387497"/>
          </a:xfrm>
        </p:spPr>
        <p:txBody>
          <a:bodyPr anchor="b">
            <a:normAutofit/>
          </a:bodyPr>
          <a:lstStyle/>
          <a:p>
            <a:pPr algn="r"/>
            <a:r>
              <a:rPr lang="en-GB" sz="2800">
                <a:solidFill>
                  <a:srgbClr val="FFFFFF"/>
                </a:solidFill>
              </a:rPr>
              <a:t>Recommendations</a:t>
            </a:r>
          </a:p>
        </p:txBody>
      </p:sp>
      <p:sp>
        <p:nvSpPr>
          <p:cNvPr id="6" name="Rectangle 2">
            <a:extLst>
              <a:ext uri="{FF2B5EF4-FFF2-40B4-BE49-F238E27FC236}">
                <a16:creationId xmlns:a16="http://schemas.microsoft.com/office/drawing/2014/main" id="{838EFF50-36FA-E31D-945B-76C355F772F1}"/>
              </a:ext>
            </a:extLst>
          </p:cNvPr>
          <p:cNvSpPr>
            <a:spLocks noGrp="1" noChangeArrowheads="1"/>
          </p:cNvSpPr>
          <p:nvPr>
            <p:ph idx="1"/>
          </p:nvPr>
        </p:nvSpPr>
        <p:spPr bwMode="auto">
          <a:xfrm>
            <a:off x="4698858" y="1061462"/>
            <a:ext cx="6555347" cy="554604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eaLnBrk="0" fontAlgn="base" hangingPunct="0">
              <a:spcBef>
                <a:spcPct val="0"/>
              </a:spcBef>
              <a:spcAft>
                <a:spcPts val="600"/>
              </a:spcAft>
            </a:pPr>
            <a:r>
              <a:rPr kumimoji="0" lang="en-US" altLang="en-US" sz="1900" b="0" i="0" u="none" strike="noStrike" cap="none" normalizeH="0" baseline="0" dirty="0">
                <a:ln>
                  <a:noFill/>
                </a:ln>
                <a:effectLst/>
                <a:latin typeface="Arial" panose="020B0604020202020204" pitchFamily="34" charset="0"/>
              </a:rPr>
              <a:t>The recommendations aim to improve both the actual conditions and the personal feelings of stability and security for Sunderland residents.</a:t>
            </a:r>
          </a:p>
          <a:p>
            <a:pPr marL="0" indent="0" eaLnBrk="0" fontAlgn="base" hangingPunct="0">
              <a:spcBef>
                <a:spcPct val="0"/>
              </a:spcBef>
              <a:spcAft>
                <a:spcPts val="600"/>
              </a:spcAft>
              <a:buNone/>
            </a:pPr>
            <a:endParaRPr kumimoji="0" lang="en-US" altLang="en-US" sz="1900" b="0" i="0" u="none" strike="noStrike" cap="none" normalizeH="0" baseline="0" dirty="0">
              <a:ln>
                <a:noFill/>
              </a:ln>
              <a:effectLst/>
              <a:latin typeface="Arial" panose="020B0604020202020204" pitchFamily="34" charset="0"/>
            </a:endParaRPr>
          </a:p>
          <a:p>
            <a:pPr eaLnBrk="0" fontAlgn="base" hangingPunct="0">
              <a:spcBef>
                <a:spcPct val="0"/>
              </a:spcBef>
              <a:spcAft>
                <a:spcPts val="600"/>
              </a:spcAft>
            </a:pPr>
            <a:r>
              <a:rPr kumimoji="0" lang="en-US" altLang="en-US" sz="1900" b="0" i="0" u="none" strike="noStrike" cap="none" normalizeH="0" baseline="0" dirty="0">
                <a:ln>
                  <a:noFill/>
                </a:ln>
                <a:effectLst/>
                <a:latin typeface="Arial" panose="020B0604020202020204" pitchFamily="34" charset="0"/>
              </a:rPr>
              <a:t>Existing interventions already address some aspects of instability, especially in areas like housing and employment.</a:t>
            </a:r>
          </a:p>
          <a:p>
            <a:pPr marL="0" indent="0" eaLnBrk="0" fontAlgn="base" hangingPunct="0">
              <a:spcBef>
                <a:spcPct val="0"/>
              </a:spcBef>
              <a:spcAft>
                <a:spcPts val="600"/>
              </a:spcAft>
              <a:buNone/>
            </a:pPr>
            <a:endParaRPr kumimoji="0" lang="en-US" altLang="en-US" sz="1900" b="0" i="0" u="none" strike="noStrike" cap="none" normalizeH="0" baseline="0" dirty="0">
              <a:ln>
                <a:noFill/>
              </a:ln>
              <a:effectLst/>
              <a:latin typeface="Arial" panose="020B0604020202020204" pitchFamily="34" charset="0"/>
            </a:endParaRPr>
          </a:p>
          <a:p>
            <a:pPr eaLnBrk="0" fontAlgn="base" hangingPunct="0">
              <a:spcBef>
                <a:spcPct val="0"/>
              </a:spcBef>
              <a:spcAft>
                <a:spcPts val="600"/>
              </a:spcAft>
            </a:pPr>
            <a:r>
              <a:rPr kumimoji="0" lang="en-US" altLang="en-US" sz="1900" b="0" i="0" u="none" strike="noStrike" cap="none" normalizeH="0" baseline="0" dirty="0">
                <a:ln>
                  <a:noFill/>
                </a:ln>
                <a:effectLst/>
                <a:latin typeface="Arial" panose="020B0604020202020204" pitchFamily="34" charset="0"/>
              </a:rPr>
              <a:t>The recommendations seek to </a:t>
            </a:r>
            <a:r>
              <a:rPr kumimoji="0" lang="en-US" altLang="en-US" sz="1900" b="1" i="0" u="none" strike="noStrike" cap="none" normalizeH="0" baseline="0" dirty="0">
                <a:ln>
                  <a:noFill/>
                </a:ln>
                <a:effectLst/>
                <a:latin typeface="Arial" panose="020B0604020202020204" pitchFamily="34" charset="0"/>
              </a:rPr>
              <a:t>strengthen and prioritize</a:t>
            </a:r>
            <a:r>
              <a:rPr kumimoji="0" lang="en-US" altLang="en-US" sz="1900" b="0" i="0" u="none" strike="noStrike" cap="none" normalizeH="0" baseline="0" dirty="0">
                <a:ln>
                  <a:noFill/>
                </a:ln>
                <a:effectLst/>
                <a:latin typeface="Arial" panose="020B0604020202020204" pitchFamily="34" charset="0"/>
              </a:rPr>
              <a:t> efforts that enhance people's sense of security and stability.</a:t>
            </a:r>
          </a:p>
          <a:p>
            <a:pPr marL="0" indent="0" eaLnBrk="0" fontAlgn="base" hangingPunct="0">
              <a:spcBef>
                <a:spcPct val="0"/>
              </a:spcBef>
              <a:spcAft>
                <a:spcPts val="600"/>
              </a:spcAft>
              <a:buNone/>
            </a:pPr>
            <a:endParaRPr kumimoji="0" lang="en-US" altLang="en-US" sz="1900" b="0" i="0" u="none" strike="noStrike" cap="none" normalizeH="0" baseline="0" dirty="0">
              <a:ln>
                <a:noFill/>
              </a:ln>
              <a:effectLst/>
              <a:latin typeface="Arial" panose="020B0604020202020204" pitchFamily="34" charset="0"/>
            </a:endParaRPr>
          </a:p>
          <a:p>
            <a:pPr eaLnBrk="0" fontAlgn="base" hangingPunct="0">
              <a:spcBef>
                <a:spcPct val="0"/>
              </a:spcBef>
              <a:spcAft>
                <a:spcPts val="600"/>
              </a:spcAft>
            </a:pPr>
            <a:r>
              <a:rPr kumimoji="0" lang="en-US" altLang="en-US" sz="1900" b="0" i="0" u="none" strike="noStrike" cap="none" normalizeH="0" baseline="0" dirty="0">
                <a:ln>
                  <a:noFill/>
                </a:ln>
                <a:effectLst/>
                <a:latin typeface="Arial" panose="020B0604020202020204" pitchFamily="34" charset="0"/>
              </a:rPr>
              <a:t>They </a:t>
            </a:r>
            <a:r>
              <a:rPr kumimoji="0" lang="en-US" altLang="en-US" sz="1900" b="1" i="0" u="none" strike="noStrike" cap="none" normalizeH="0" baseline="0" dirty="0">
                <a:ln>
                  <a:noFill/>
                </a:ln>
                <a:effectLst/>
                <a:latin typeface="Arial" panose="020B0604020202020204" pitchFamily="34" charset="0"/>
              </a:rPr>
              <a:t>do not propose entirely new interventions</a:t>
            </a:r>
            <a:r>
              <a:rPr kumimoji="0" lang="en-US" altLang="en-US" sz="1900" b="0" i="0" u="none" strike="noStrike" cap="none" normalizeH="0" baseline="0" dirty="0">
                <a:ln>
                  <a:noFill/>
                </a:ln>
                <a:effectLst/>
                <a:latin typeface="Arial" panose="020B0604020202020204" pitchFamily="34" charset="0"/>
              </a:rPr>
              <a:t>, but instead, they e</a:t>
            </a:r>
            <a:r>
              <a:rPr lang="en-US" altLang="en-US" sz="1900" dirty="0">
                <a:latin typeface="Arial" panose="020B0604020202020204" pitchFamily="34" charset="0"/>
              </a:rPr>
              <a:t>mphasize the importance of embedding </a:t>
            </a:r>
            <a:r>
              <a:rPr lang="en-US" altLang="en-US" sz="1900" b="1" dirty="0">
                <a:latin typeface="Arial" panose="020B0604020202020204" pitchFamily="34" charset="0"/>
              </a:rPr>
              <a:t>empathy, personability, accessibility, and community partnership</a:t>
            </a:r>
            <a:r>
              <a:rPr lang="en-US" altLang="en-US" sz="1900" dirty="0">
                <a:latin typeface="Arial" panose="020B0604020202020204" pitchFamily="34" charset="0"/>
              </a:rPr>
              <a:t> into service design and delivery.</a:t>
            </a:r>
          </a:p>
          <a:p>
            <a:pPr marL="0" indent="0" eaLnBrk="0" fontAlgn="base" hangingPunct="0">
              <a:spcBef>
                <a:spcPct val="0"/>
              </a:spcBef>
              <a:spcAft>
                <a:spcPts val="600"/>
              </a:spcAft>
              <a:buNone/>
            </a:pPr>
            <a:endParaRPr lang="en-US" altLang="en-US" sz="1900" dirty="0">
              <a:latin typeface="Arial" panose="020B0604020202020204" pitchFamily="34" charset="0"/>
            </a:endParaRPr>
          </a:p>
          <a:p>
            <a:pPr eaLnBrk="0" fontAlgn="base" hangingPunct="0">
              <a:spcBef>
                <a:spcPct val="0"/>
              </a:spcBef>
              <a:spcAft>
                <a:spcPts val="600"/>
              </a:spcAft>
            </a:pPr>
            <a:r>
              <a:rPr lang="en-GB" sz="1900" dirty="0">
                <a:latin typeface="Arial" panose="020B0604020202020204" pitchFamily="34" charset="0"/>
                <a:cs typeface="Arial" panose="020B0604020202020204" pitchFamily="34" charset="0"/>
              </a:rPr>
              <a:t>Recommendations are divided into two areas.</a:t>
            </a:r>
          </a:p>
          <a:p>
            <a:pPr lvl="1" eaLnBrk="0" fontAlgn="base" hangingPunct="0">
              <a:spcBef>
                <a:spcPct val="0"/>
              </a:spcBef>
              <a:spcAft>
                <a:spcPts val="600"/>
              </a:spcAft>
              <a:buFontTx/>
              <a:buChar char="•"/>
            </a:pPr>
            <a:endParaRPr kumimoji="0" lang="en-US" altLang="en-US" sz="19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endParaRPr kumimoji="0" lang="en-US" altLang="en-US" sz="19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endParaRPr kumimoji="0" lang="en-US" altLang="en-US" sz="19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007140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B551396E-6F81-E37A-B2AF-23F90B8571B2}"/>
              </a:ext>
            </a:extLst>
          </p:cNvPr>
          <p:cNvSpPr>
            <a:spLocks noGrp="1"/>
          </p:cNvSpPr>
          <p:nvPr>
            <p:ph type="title"/>
          </p:nvPr>
        </p:nvSpPr>
        <p:spPr>
          <a:xfrm>
            <a:off x="1383564" y="348865"/>
            <a:ext cx="9718111" cy="1576446"/>
          </a:xfrm>
        </p:spPr>
        <p:txBody>
          <a:bodyPr anchor="ctr">
            <a:normAutofit/>
          </a:bodyPr>
          <a:lstStyle/>
          <a:p>
            <a:r>
              <a:rPr lang="en-GB" sz="4000" b="1" dirty="0">
                <a:solidFill>
                  <a:srgbClr val="FFFFFF"/>
                </a:solidFill>
              </a:rPr>
              <a:t>Key area 1</a:t>
            </a:r>
          </a:p>
        </p:txBody>
      </p:sp>
      <p:graphicFrame>
        <p:nvGraphicFramePr>
          <p:cNvPr id="8" name="Content Placeholder 7">
            <a:extLst>
              <a:ext uri="{FF2B5EF4-FFF2-40B4-BE49-F238E27FC236}">
                <a16:creationId xmlns:a16="http://schemas.microsoft.com/office/drawing/2014/main" id="{456460D1-8AED-2C12-2ECB-862B7D8915DB}"/>
              </a:ext>
            </a:extLst>
          </p:cNvPr>
          <p:cNvGraphicFramePr>
            <a:graphicFrameLocks noGrp="1"/>
          </p:cNvGraphicFramePr>
          <p:nvPr>
            <p:ph idx="1"/>
            <p:extLst>
              <p:ext uri="{D42A27DB-BD31-4B8C-83A1-F6EECF244321}">
                <p14:modId xmlns:p14="http://schemas.microsoft.com/office/powerpoint/2010/main" val="4020676568"/>
              </p:ext>
            </p:extLst>
          </p:nvPr>
        </p:nvGraphicFramePr>
        <p:xfrm>
          <a:off x="644056" y="2945781"/>
          <a:ext cx="10927832" cy="3029802"/>
        </p:xfrm>
        <a:graphic>
          <a:graphicData uri="http://schemas.openxmlformats.org/drawingml/2006/table">
            <a:tbl>
              <a:tblPr firstRow="1" firstCol="1" bandRow="1"/>
              <a:tblGrid>
                <a:gridCol w="2760125">
                  <a:extLst>
                    <a:ext uri="{9D8B030D-6E8A-4147-A177-3AD203B41FA5}">
                      <a16:colId xmlns:a16="http://schemas.microsoft.com/office/drawing/2014/main" val="300272274"/>
                    </a:ext>
                  </a:extLst>
                </a:gridCol>
                <a:gridCol w="2678103">
                  <a:extLst>
                    <a:ext uri="{9D8B030D-6E8A-4147-A177-3AD203B41FA5}">
                      <a16:colId xmlns:a16="http://schemas.microsoft.com/office/drawing/2014/main" val="1258209175"/>
                    </a:ext>
                  </a:extLst>
                </a:gridCol>
                <a:gridCol w="2732264">
                  <a:extLst>
                    <a:ext uri="{9D8B030D-6E8A-4147-A177-3AD203B41FA5}">
                      <a16:colId xmlns:a16="http://schemas.microsoft.com/office/drawing/2014/main" val="1442097810"/>
                    </a:ext>
                  </a:extLst>
                </a:gridCol>
                <a:gridCol w="2757340">
                  <a:extLst>
                    <a:ext uri="{9D8B030D-6E8A-4147-A177-3AD203B41FA5}">
                      <a16:colId xmlns:a16="http://schemas.microsoft.com/office/drawing/2014/main" val="543503390"/>
                    </a:ext>
                  </a:extLst>
                </a:gridCol>
              </a:tblGrid>
              <a:tr h="928062">
                <a:tc gridSpan="4">
                  <a:txBody>
                    <a:bodyPr/>
                    <a:lstStyle/>
                    <a:p>
                      <a:pPr algn="l" fontAlgn="t">
                        <a:lnSpc>
                          <a:spcPct val="107000"/>
                        </a:lnSpc>
                        <a:spcAft>
                          <a:spcPts val="800"/>
                        </a:spcAft>
                        <a:buNone/>
                      </a:pPr>
                      <a:r>
                        <a:rPr lang="en-GB" sz="1400" b="1" i="0" u="none" strike="noStrike" kern="100" dirty="0">
                          <a:effectLst/>
                          <a:latin typeface="Arial" panose="020B0604020202020204" pitchFamily="34" charset="0"/>
                          <a:ea typeface="Aptos" panose="020B0004020202020204" pitchFamily="34" charset="0"/>
                          <a:cs typeface="Times New Roman" panose="02020603050405020304" pitchFamily="18" charset="0"/>
                        </a:rPr>
                        <a:t>Acknowledge and enable voluntary and community organisations as key partners in delivering community centred and driven approaches to tackle health inequalities.</a:t>
                      </a:r>
                      <a:endParaRPr lang="en-GB" sz="2100" b="0" i="0" u="none" strike="noStrike" dirty="0">
                        <a:effectLst/>
                        <a:latin typeface="Arial" panose="020B0604020202020204" pitchFamily="34" charset="0"/>
                      </a:endParaRPr>
                    </a:p>
                    <a:p>
                      <a:pPr algn="l" fontAlgn="t">
                        <a:lnSpc>
                          <a:spcPct val="107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106022" marR="106022" marT="53011" marB="530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59543032"/>
                  </a:ext>
                </a:extLst>
              </a:tr>
              <a:tr h="2101740">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Treat local community and voluntary organisations as important partners in enabling communities and tackling health inequalities. </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1400" kern="1200" dirty="0">
                          <a:solidFill>
                            <a:schemeClr val="tx1"/>
                          </a:solidFill>
                          <a:effectLst/>
                          <a:latin typeface="Arial" panose="020B0604020202020204" pitchFamily="34" charset="0"/>
                          <a:ea typeface="+mn-ea"/>
                          <a:cs typeface="Arial" panose="020B0604020202020204" pitchFamily="34" charset="0"/>
                        </a:rPr>
                        <a:t>Offer tailored support to the organisations themselves to allow them to reach their full potential in providing sufficient, consistent, and reliable support.</a:t>
                      </a:r>
                    </a:p>
                    <a:p>
                      <a:pPr>
                        <a:lnSpc>
                          <a:spcPct val="115000"/>
                        </a:lnSpc>
                        <a:spcAft>
                          <a:spcPts val="800"/>
                        </a:spcAft>
                        <a:buNone/>
                      </a:pPr>
                      <a:r>
                        <a:rPr lang="en-GB" sz="1400" kern="100" dirty="0">
                          <a:effectLst/>
                          <a:latin typeface="Arial" panose="020B0604020202020204" pitchFamily="34" charset="0"/>
                          <a:ea typeface="Aptos" panose="020B0004020202020204" pitchFamily="34" charset="0"/>
                          <a:cs typeface="Arial" panose="020B060402020202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Seek regular feedback from the organisations and </a:t>
                      </a:r>
                      <a:r>
                        <a:rPr lang="en-GB" sz="1400" b="0" i="0" u="none" strike="noStrike" kern="100">
                          <a:effectLst/>
                          <a:latin typeface="Arial" panose="020B0604020202020204" pitchFamily="34" charset="0"/>
                          <a:ea typeface="Aptos" panose="020B0004020202020204" pitchFamily="34" charset="0"/>
                          <a:cs typeface="Times New Roman" panose="02020603050405020304" pitchFamily="18" charset="0"/>
                        </a:rPr>
                        <a:t>their users to </a:t>
                      </a: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ensure interventions are efficient and continue to reflect and address community priorities and needs.</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Help spread awareness of how community and voluntary groups can offer support, so more people know about them and can benefit from the support they offer.</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7737711"/>
                  </a:ext>
                </a:extLst>
              </a:tr>
            </a:tbl>
          </a:graphicData>
        </a:graphic>
      </p:graphicFrame>
    </p:spTree>
    <p:extLst>
      <p:ext uri="{BB962C8B-B14F-4D97-AF65-F5344CB8AC3E}">
        <p14:creationId xmlns:p14="http://schemas.microsoft.com/office/powerpoint/2010/main" val="566144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9A57C62-7E48-767C-0C01-DCF1DC31E4FF}"/>
              </a:ext>
            </a:extLst>
          </p:cNvPr>
          <p:cNvSpPr>
            <a:spLocks noGrp="1"/>
          </p:cNvSpPr>
          <p:nvPr>
            <p:ph type="title"/>
          </p:nvPr>
        </p:nvSpPr>
        <p:spPr>
          <a:xfrm>
            <a:off x="1371597" y="348865"/>
            <a:ext cx="10044023" cy="877729"/>
          </a:xfrm>
        </p:spPr>
        <p:txBody>
          <a:bodyPr anchor="ctr">
            <a:normAutofit/>
          </a:bodyPr>
          <a:lstStyle/>
          <a:p>
            <a:r>
              <a:rPr lang="en-GB" sz="4000" b="1">
                <a:solidFill>
                  <a:srgbClr val="FFFFFF"/>
                </a:solidFill>
              </a:rPr>
              <a:t>Key area 2</a:t>
            </a:r>
            <a:endParaRPr lang="en-GB" sz="4000">
              <a:solidFill>
                <a:srgbClr val="FFFFFF"/>
              </a:solidFill>
            </a:endParaRPr>
          </a:p>
        </p:txBody>
      </p:sp>
      <p:graphicFrame>
        <p:nvGraphicFramePr>
          <p:cNvPr id="6" name="Content Placeholder 5">
            <a:extLst>
              <a:ext uri="{FF2B5EF4-FFF2-40B4-BE49-F238E27FC236}">
                <a16:creationId xmlns:a16="http://schemas.microsoft.com/office/drawing/2014/main" id="{C181C3BA-A525-27A0-7D9E-5FE20A3CCBF1}"/>
              </a:ext>
            </a:extLst>
          </p:cNvPr>
          <p:cNvGraphicFramePr>
            <a:graphicFrameLocks noGrp="1"/>
          </p:cNvGraphicFramePr>
          <p:nvPr>
            <p:ph idx="1"/>
            <p:extLst>
              <p:ext uri="{D42A27DB-BD31-4B8C-83A1-F6EECF244321}">
                <p14:modId xmlns:p14="http://schemas.microsoft.com/office/powerpoint/2010/main" val="4188693307"/>
              </p:ext>
            </p:extLst>
          </p:nvPr>
        </p:nvGraphicFramePr>
        <p:xfrm>
          <a:off x="644056" y="2461115"/>
          <a:ext cx="10927830" cy="3495734"/>
        </p:xfrm>
        <a:graphic>
          <a:graphicData uri="http://schemas.openxmlformats.org/drawingml/2006/table">
            <a:tbl>
              <a:tblPr firstRow="1" firstCol="1" bandRow="1"/>
              <a:tblGrid>
                <a:gridCol w="3291080">
                  <a:extLst>
                    <a:ext uri="{9D8B030D-6E8A-4147-A177-3AD203B41FA5}">
                      <a16:colId xmlns:a16="http://schemas.microsoft.com/office/drawing/2014/main" val="3134327752"/>
                    </a:ext>
                  </a:extLst>
                </a:gridCol>
                <a:gridCol w="3801811">
                  <a:extLst>
                    <a:ext uri="{9D8B030D-6E8A-4147-A177-3AD203B41FA5}">
                      <a16:colId xmlns:a16="http://schemas.microsoft.com/office/drawing/2014/main" val="4072530329"/>
                    </a:ext>
                  </a:extLst>
                </a:gridCol>
                <a:gridCol w="3834939">
                  <a:extLst>
                    <a:ext uri="{9D8B030D-6E8A-4147-A177-3AD203B41FA5}">
                      <a16:colId xmlns:a16="http://schemas.microsoft.com/office/drawing/2014/main" val="533620348"/>
                    </a:ext>
                  </a:extLst>
                </a:gridCol>
              </a:tblGrid>
              <a:tr h="991021">
                <a:tc gridSpan="3">
                  <a:txBody>
                    <a:bodyPr/>
                    <a:lstStyle/>
                    <a:p>
                      <a:pPr algn="l" fontAlgn="t">
                        <a:lnSpc>
                          <a:spcPct val="107000"/>
                        </a:lnSpc>
                        <a:spcAft>
                          <a:spcPts val="800"/>
                        </a:spcAft>
                        <a:buNone/>
                      </a:pPr>
                      <a:r>
                        <a:rPr lang="en-GB" sz="1500" b="1" i="0" u="none" strike="noStrike" kern="100">
                          <a:effectLst/>
                          <a:latin typeface="Arial" panose="020B0604020202020204" pitchFamily="34" charset="0"/>
                          <a:ea typeface="Aptos" panose="020B0004020202020204" pitchFamily="34" charset="0"/>
                          <a:cs typeface="Times New Roman" panose="02020603050405020304" pitchFamily="18" charset="0"/>
                        </a:rPr>
                        <a:t>Develop empathetic services tailored to communities’ lived experiences and circumstances with particular attention to addressing instability and insecurity in key areas of life.</a:t>
                      </a:r>
                      <a:endParaRPr lang="en-GB" sz="2200" b="0" i="0" u="none" strike="noStrike">
                        <a:effectLst/>
                        <a:latin typeface="Arial" panose="020B0604020202020204" pitchFamily="34" charset="0"/>
                      </a:endParaRPr>
                    </a:p>
                    <a:p>
                      <a:pPr algn="l" fontAlgn="t">
                        <a:lnSpc>
                          <a:spcPct val="107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113214" marR="113214" marT="56607" marB="5660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88642860"/>
                  </a:ext>
                </a:extLst>
              </a:tr>
              <a:tr h="2504713">
                <a:tc>
                  <a:txBody>
                    <a:bodyPr/>
                    <a:lstStyle/>
                    <a:p>
                      <a:pPr algn="l" fontAlgn="t">
                        <a:lnSpc>
                          <a:spcPct val="115000"/>
                        </a:lnSpc>
                        <a:spcAft>
                          <a:spcPts val="800"/>
                        </a:spcAft>
                        <a:buNone/>
                      </a:pPr>
                      <a:r>
                        <a:rPr lang="en-GB" sz="1500" b="0" i="0" u="none" strike="noStrike" kern="100">
                          <a:effectLst/>
                          <a:latin typeface="Arial" panose="020B0604020202020204" pitchFamily="34" charset="0"/>
                          <a:ea typeface="Aptos" panose="020B0004020202020204" pitchFamily="34" charset="0"/>
                          <a:cs typeface="Times New Roman" panose="02020603050405020304" pitchFamily="18" charset="0"/>
                        </a:rPr>
                        <a:t>Co-develop pathways to access support services which are tailored to communities’ abilities and preferences to make support easier to reach and navigate.</a:t>
                      </a:r>
                      <a:endParaRPr lang="en-GB" sz="2200" b="0" i="0" u="none" strike="noStrike">
                        <a:effectLst/>
                        <a:latin typeface="Arial" panose="020B0604020202020204" pitchFamily="34" charset="0"/>
                      </a:endParaRPr>
                    </a:p>
                    <a:p>
                      <a:pPr algn="l" fontAlgn="t">
                        <a:lnSpc>
                          <a:spcPct val="115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500" b="0" i="0" u="none" strike="noStrike" kern="100">
                          <a:effectLst/>
                          <a:latin typeface="Arial" panose="020B0604020202020204" pitchFamily="34" charset="0"/>
                          <a:ea typeface="Aptos" panose="020B0004020202020204" pitchFamily="34" charset="0"/>
                          <a:cs typeface="Times New Roman" panose="02020603050405020304" pitchFamily="18" charset="0"/>
                        </a:rPr>
                        <a:t>Co-develop training with local voluntary and community organisations which aims to ensure health and welfare services offer kind and personalised support, which is based on a real understanding of community needs and delivered in a way that respects their experiences and concerns.</a:t>
                      </a:r>
                      <a:endParaRPr lang="en-GB" sz="2200" b="0" i="0" u="none" strike="noStrike">
                        <a:effectLst/>
                        <a:latin typeface="Arial" panose="020B0604020202020204" pitchFamily="34" charset="0"/>
                      </a:endParaRPr>
                    </a:p>
                    <a:p>
                      <a:pPr algn="l" fontAlgn="t">
                        <a:lnSpc>
                          <a:spcPct val="115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5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Support service users to understand that even helpful changes can feel unsettling or risky for some people, which may require a higher level of understanding and support. </a:t>
                      </a:r>
                    </a:p>
                    <a:p>
                      <a:pPr algn="l" fontAlgn="t">
                        <a:lnSpc>
                          <a:spcPct val="115000"/>
                        </a:lnSpc>
                        <a:spcAft>
                          <a:spcPts val="800"/>
                        </a:spcAft>
                        <a:buNone/>
                      </a:pPr>
                      <a:r>
                        <a:rPr lang="en-GB" sz="1500" b="1" i="1" u="none" strike="noStrike" kern="100" dirty="0">
                          <a:effectLst/>
                          <a:latin typeface="Arial" panose="020B0604020202020204" pitchFamily="34" charset="0"/>
                          <a:cs typeface="Times New Roman" panose="02020603050405020304" pitchFamily="18" charset="0"/>
                        </a:rPr>
                        <a:t>“Staff-training on how perceptions of stability and security can shape users’ risk perception and decision-making”</a:t>
                      </a:r>
                      <a:endParaRPr lang="en-GB" sz="2200" b="1" i="1" u="none" strike="noStrike" dirty="0">
                        <a:effectLst/>
                        <a:latin typeface="Arial" panose="020B0604020202020204" pitchFamily="34" charset="0"/>
                      </a:endParaRPr>
                    </a:p>
                    <a:p>
                      <a:pPr algn="l" fontAlgn="t">
                        <a:lnSpc>
                          <a:spcPct val="115000"/>
                        </a:lnSpc>
                        <a:spcAft>
                          <a:spcPts val="800"/>
                        </a:spcAft>
                        <a:buNone/>
                      </a:pPr>
                      <a:r>
                        <a:rPr lang="en-GB" sz="14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dirty="0">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5082104"/>
                  </a:ext>
                </a:extLst>
              </a:tr>
            </a:tbl>
          </a:graphicData>
        </a:graphic>
      </p:graphicFrame>
    </p:spTree>
    <p:extLst>
      <p:ext uri="{BB962C8B-B14F-4D97-AF65-F5344CB8AC3E}">
        <p14:creationId xmlns:p14="http://schemas.microsoft.com/office/powerpoint/2010/main" val="1590231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0811AC-F0F7-E725-4CB1-705A470FA102}"/>
              </a:ext>
            </a:extLst>
          </p:cNvPr>
          <p:cNvSpPr>
            <a:spLocks noGrp="1"/>
          </p:cNvSpPr>
          <p:nvPr>
            <p:ph type="title"/>
          </p:nvPr>
        </p:nvSpPr>
        <p:spPr>
          <a:xfrm>
            <a:off x="6094105" y="802955"/>
            <a:ext cx="4977976" cy="1454051"/>
          </a:xfrm>
        </p:spPr>
        <p:txBody>
          <a:bodyPr>
            <a:normAutofit/>
          </a:bodyPr>
          <a:lstStyle/>
          <a:p>
            <a:r>
              <a:rPr lang="en-GB" sz="3600">
                <a:solidFill>
                  <a:schemeClr val="tx2"/>
                </a:solidFill>
              </a:rPr>
              <a:t>Discussion and questions</a:t>
            </a:r>
          </a:p>
        </p:txBody>
      </p:sp>
      <p:pic>
        <p:nvPicPr>
          <p:cNvPr id="7" name="Graphic 6" descr="Group Brainstorm">
            <a:extLst>
              <a:ext uri="{FF2B5EF4-FFF2-40B4-BE49-F238E27FC236}">
                <a16:creationId xmlns:a16="http://schemas.microsoft.com/office/drawing/2014/main" id="{FE917D52-201F-0109-5C99-B33A31BC4E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11F7845C-7A10-DF1B-BF4E-47395C12513C}"/>
              </a:ext>
            </a:extLst>
          </p:cNvPr>
          <p:cNvSpPr>
            <a:spLocks noGrp="1"/>
          </p:cNvSpPr>
          <p:nvPr>
            <p:ph idx="1"/>
          </p:nvPr>
        </p:nvSpPr>
        <p:spPr>
          <a:xfrm>
            <a:off x="6094103" y="2010156"/>
            <a:ext cx="4977578" cy="4267125"/>
          </a:xfrm>
        </p:spPr>
        <p:txBody>
          <a:bodyPr anchor="ctr">
            <a:normAutofit fontScale="92500"/>
          </a:bodyPr>
          <a:lstStyle/>
          <a:p>
            <a:r>
              <a:rPr lang="en-GB" sz="1800" dirty="0">
                <a:solidFill>
                  <a:schemeClr val="tx2"/>
                </a:solidFill>
              </a:rPr>
              <a:t>What do you think about the recommendations?</a:t>
            </a:r>
          </a:p>
          <a:p>
            <a:r>
              <a:rPr lang="en-GB" sz="1800" dirty="0">
                <a:solidFill>
                  <a:schemeClr val="tx2"/>
                </a:solidFill>
              </a:rPr>
              <a:t>What is already in place?</a:t>
            </a:r>
          </a:p>
          <a:p>
            <a:r>
              <a:rPr lang="en-GB" sz="1800" dirty="0">
                <a:solidFill>
                  <a:schemeClr val="tx2"/>
                </a:solidFill>
              </a:rPr>
              <a:t>What suggestions would you make to improve the recommendations?</a:t>
            </a:r>
          </a:p>
          <a:p>
            <a:r>
              <a:rPr lang="en-GB" sz="1800" dirty="0">
                <a:solidFill>
                  <a:schemeClr val="tx2"/>
                </a:solidFill>
              </a:rPr>
              <a:t>Do you have any further recommendations in mind?</a:t>
            </a:r>
          </a:p>
          <a:p>
            <a:r>
              <a:rPr lang="en-GB" sz="1800" dirty="0">
                <a:solidFill>
                  <a:schemeClr val="tx2"/>
                </a:solidFill>
              </a:rPr>
              <a:t>How could these recommendations align with the Healthy City Plan refresh and the recently published 10 Year Health Plan for England?</a:t>
            </a:r>
          </a:p>
          <a:p>
            <a:endParaRPr lang="en-GB" sz="1800" dirty="0">
              <a:solidFill>
                <a:schemeClr val="tx2"/>
              </a:solidFill>
            </a:endParaRPr>
          </a:p>
          <a:p>
            <a:endParaRPr lang="en-GB" sz="1800" dirty="0">
              <a:solidFill>
                <a:schemeClr val="tx2"/>
              </a:solidFill>
            </a:endParaRPr>
          </a:p>
          <a:p>
            <a:r>
              <a:rPr lang="en-GB" sz="1800" dirty="0">
                <a:solidFill>
                  <a:schemeClr val="tx2"/>
                </a:solidFill>
              </a:rPr>
              <a:t>Please feel free to ask any questions during this session, or by sending an email to robyn.jones-1@sunderland.ac.uk</a:t>
            </a:r>
          </a:p>
          <a:p>
            <a:endParaRPr lang="en-GB" sz="1800"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6960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7">
            <a:extLst>
              <a:ext uri="{FF2B5EF4-FFF2-40B4-BE49-F238E27FC236}">
                <a16:creationId xmlns:a16="http://schemas.microsoft.com/office/drawing/2014/main" id="{4FADF755-78C2-1403-9863-0C8F663ED8D9}"/>
              </a:ext>
            </a:extLst>
          </p:cNvPr>
          <p:cNvGraphicFramePr>
            <a:graphicFrameLocks/>
          </p:cNvGraphicFramePr>
          <p:nvPr>
            <p:extLst>
              <p:ext uri="{D42A27DB-BD31-4B8C-83A1-F6EECF244321}">
                <p14:modId xmlns:p14="http://schemas.microsoft.com/office/powerpoint/2010/main" val="1439741099"/>
              </p:ext>
            </p:extLst>
          </p:nvPr>
        </p:nvGraphicFramePr>
        <p:xfrm>
          <a:off x="632084" y="143560"/>
          <a:ext cx="10927832" cy="2795441"/>
        </p:xfrm>
        <a:graphic>
          <a:graphicData uri="http://schemas.openxmlformats.org/drawingml/2006/table">
            <a:tbl>
              <a:tblPr firstRow="1" firstCol="1" bandRow="1"/>
              <a:tblGrid>
                <a:gridCol w="2760125">
                  <a:extLst>
                    <a:ext uri="{9D8B030D-6E8A-4147-A177-3AD203B41FA5}">
                      <a16:colId xmlns:a16="http://schemas.microsoft.com/office/drawing/2014/main" val="300272274"/>
                    </a:ext>
                  </a:extLst>
                </a:gridCol>
                <a:gridCol w="2678103">
                  <a:extLst>
                    <a:ext uri="{9D8B030D-6E8A-4147-A177-3AD203B41FA5}">
                      <a16:colId xmlns:a16="http://schemas.microsoft.com/office/drawing/2014/main" val="1258209175"/>
                    </a:ext>
                  </a:extLst>
                </a:gridCol>
                <a:gridCol w="2732264">
                  <a:extLst>
                    <a:ext uri="{9D8B030D-6E8A-4147-A177-3AD203B41FA5}">
                      <a16:colId xmlns:a16="http://schemas.microsoft.com/office/drawing/2014/main" val="1442097810"/>
                    </a:ext>
                  </a:extLst>
                </a:gridCol>
                <a:gridCol w="2757340">
                  <a:extLst>
                    <a:ext uri="{9D8B030D-6E8A-4147-A177-3AD203B41FA5}">
                      <a16:colId xmlns:a16="http://schemas.microsoft.com/office/drawing/2014/main" val="543503390"/>
                    </a:ext>
                  </a:extLst>
                </a:gridCol>
              </a:tblGrid>
              <a:tr h="847498">
                <a:tc gridSpan="4">
                  <a:txBody>
                    <a:bodyPr/>
                    <a:lstStyle/>
                    <a:p>
                      <a:pPr algn="l" fontAlgn="t">
                        <a:lnSpc>
                          <a:spcPct val="107000"/>
                        </a:lnSpc>
                        <a:spcAft>
                          <a:spcPts val="800"/>
                        </a:spcAft>
                        <a:buNone/>
                      </a:pPr>
                      <a:r>
                        <a:rPr lang="en-GB" sz="1400" b="1" i="0" u="none" strike="noStrike" kern="100" dirty="0">
                          <a:effectLst/>
                          <a:latin typeface="Arial" panose="020B0604020202020204" pitchFamily="34" charset="0"/>
                          <a:ea typeface="Aptos" panose="020B0004020202020204" pitchFamily="34" charset="0"/>
                          <a:cs typeface="Times New Roman" panose="02020603050405020304" pitchFamily="18" charset="0"/>
                        </a:rPr>
                        <a:t>Acknowledge and enable voluntary and community organisations as key partners in delivering community centred and driven approaches to tackle health inequalities.</a:t>
                      </a:r>
                      <a:endParaRPr lang="en-GB" sz="2100" b="0" i="0" u="none" strike="noStrike" dirty="0">
                        <a:effectLst/>
                        <a:latin typeface="Arial" panose="020B0604020202020204" pitchFamily="34" charset="0"/>
                      </a:endParaRPr>
                    </a:p>
                    <a:p>
                      <a:pPr algn="l" fontAlgn="t">
                        <a:lnSpc>
                          <a:spcPct val="107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106022" marR="106022" marT="53011" marB="530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59543032"/>
                  </a:ext>
                </a:extLst>
              </a:tr>
              <a:tr h="1919291">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Treat local community and voluntary organisations as important partners in enabling communities and tackling health inequalities. </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GB" sz="1400" kern="1200" dirty="0">
                          <a:solidFill>
                            <a:schemeClr val="tx1"/>
                          </a:solidFill>
                          <a:effectLst/>
                          <a:latin typeface="Arial" panose="020B0604020202020204" pitchFamily="34" charset="0"/>
                          <a:ea typeface="+mn-ea"/>
                          <a:cs typeface="Arial" panose="020B0604020202020204" pitchFamily="34" charset="0"/>
                        </a:rPr>
                        <a:t>Offer tailored support to the organisations themselves to allow them to reach their full potential in providing sufficient, consistent, and reliable support.</a:t>
                      </a:r>
                    </a:p>
                    <a:p>
                      <a:pPr>
                        <a:lnSpc>
                          <a:spcPct val="115000"/>
                        </a:lnSpc>
                        <a:spcAft>
                          <a:spcPts val="800"/>
                        </a:spcAft>
                        <a:buNone/>
                      </a:pPr>
                      <a:r>
                        <a:rPr lang="en-GB" sz="1400" kern="100" dirty="0">
                          <a:effectLst/>
                          <a:latin typeface="Arial" panose="020B0604020202020204" pitchFamily="34" charset="0"/>
                          <a:ea typeface="Aptos" panose="020B0004020202020204" pitchFamily="34" charset="0"/>
                          <a:cs typeface="Arial" panose="020B060402020202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Seek regular feedback from the organisations and </a:t>
                      </a:r>
                      <a:r>
                        <a:rPr lang="en-GB" sz="1400" b="0" i="0" u="none" strike="noStrike" kern="100">
                          <a:effectLst/>
                          <a:latin typeface="Arial" panose="020B0604020202020204" pitchFamily="34" charset="0"/>
                          <a:ea typeface="Aptos" panose="020B0004020202020204" pitchFamily="34" charset="0"/>
                          <a:cs typeface="Times New Roman" panose="02020603050405020304" pitchFamily="18" charset="0"/>
                        </a:rPr>
                        <a:t>their users to </a:t>
                      </a: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ensure interventions are efficient and continue to reflect and address community priorities and needs.</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4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Help spread awareness of how community and voluntary groups can offer support, so more people know about them and can benefit from the support they offer.</a:t>
                      </a:r>
                      <a:endParaRPr lang="en-GB" sz="2100" b="0" i="0" u="none" strike="noStrike" dirty="0">
                        <a:effectLst/>
                        <a:latin typeface="Arial" panose="020B0604020202020204" pitchFamily="34" charset="0"/>
                      </a:endParaRPr>
                    </a:p>
                    <a:p>
                      <a:pPr algn="l" fontAlgn="t">
                        <a:lnSpc>
                          <a:spcPct val="115000"/>
                        </a:lnSpc>
                        <a:spcAft>
                          <a:spcPts val="800"/>
                        </a:spcAft>
                        <a:buNone/>
                      </a:pPr>
                      <a:r>
                        <a:rPr lang="en-GB" sz="13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100" b="0" i="0" u="none" strike="noStrike" dirty="0">
                        <a:effectLst/>
                        <a:latin typeface="Arial" panose="020B0604020202020204" pitchFamily="34" charset="0"/>
                      </a:endParaRPr>
                    </a:p>
                  </a:txBody>
                  <a:tcPr marL="79517" marR="79517" marT="1104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7737711"/>
                  </a:ext>
                </a:extLst>
              </a:tr>
            </a:tbl>
          </a:graphicData>
        </a:graphic>
      </p:graphicFrame>
      <p:graphicFrame>
        <p:nvGraphicFramePr>
          <p:cNvPr id="5" name="Content Placeholder 5">
            <a:extLst>
              <a:ext uri="{FF2B5EF4-FFF2-40B4-BE49-F238E27FC236}">
                <a16:creationId xmlns:a16="http://schemas.microsoft.com/office/drawing/2014/main" id="{74C78B92-4415-1827-5657-C48DF0532390}"/>
              </a:ext>
            </a:extLst>
          </p:cNvPr>
          <p:cNvGraphicFramePr>
            <a:graphicFrameLocks noGrp="1"/>
          </p:cNvGraphicFramePr>
          <p:nvPr>
            <p:ph idx="1"/>
            <p:extLst>
              <p:ext uri="{D42A27DB-BD31-4B8C-83A1-F6EECF244321}">
                <p14:modId xmlns:p14="http://schemas.microsoft.com/office/powerpoint/2010/main" val="3784422795"/>
              </p:ext>
            </p:extLst>
          </p:nvPr>
        </p:nvGraphicFramePr>
        <p:xfrm>
          <a:off x="632084" y="3153696"/>
          <a:ext cx="10927830" cy="3394178"/>
        </p:xfrm>
        <a:graphic>
          <a:graphicData uri="http://schemas.openxmlformats.org/drawingml/2006/table">
            <a:tbl>
              <a:tblPr firstRow="1" firstCol="1" bandRow="1"/>
              <a:tblGrid>
                <a:gridCol w="3291080">
                  <a:extLst>
                    <a:ext uri="{9D8B030D-6E8A-4147-A177-3AD203B41FA5}">
                      <a16:colId xmlns:a16="http://schemas.microsoft.com/office/drawing/2014/main" val="3134327752"/>
                    </a:ext>
                  </a:extLst>
                </a:gridCol>
                <a:gridCol w="3801811">
                  <a:extLst>
                    <a:ext uri="{9D8B030D-6E8A-4147-A177-3AD203B41FA5}">
                      <a16:colId xmlns:a16="http://schemas.microsoft.com/office/drawing/2014/main" val="4072530329"/>
                    </a:ext>
                  </a:extLst>
                </a:gridCol>
                <a:gridCol w="3834939">
                  <a:extLst>
                    <a:ext uri="{9D8B030D-6E8A-4147-A177-3AD203B41FA5}">
                      <a16:colId xmlns:a16="http://schemas.microsoft.com/office/drawing/2014/main" val="533620348"/>
                    </a:ext>
                  </a:extLst>
                </a:gridCol>
              </a:tblGrid>
              <a:tr h="892870">
                <a:tc gridSpan="3">
                  <a:txBody>
                    <a:bodyPr/>
                    <a:lstStyle/>
                    <a:p>
                      <a:pPr algn="l" fontAlgn="t">
                        <a:lnSpc>
                          <a:spcPct val="107000"/>
                        </a:lnSpc>
                        <a:spcAft>
                          <a:spcPts val="800"/>
                        </a:spcAft>
                        <a:buNone/>
                      </a:pPr>
                      <a:r>
                        <a:rPr lang="en-GB" sz="1500" b="1" i="0" u="none" strike="noStrike" kern="100">
                          <a:effectLst/>
                          <a:latin typeface="Arial" panose="020B0604020202020204" pitchFamily="34" charset="0"/>
                          <a:ea typeface="Aptos" panose="020B0004020202020204" pitchFamily="34" charset="0"/>
                          <a:cs typeface="Times New Roman" panose="02020603050405020304" pitchFamily="18" charset="0"/>
                        </a:rPr>
                        <a:t>Develop empathetic services tailored to communities’ lived experiences and circumstances with particular attention to addressing instability and insecurity in key areas of life.</a:t>
                      </a:r>
                      <a:endParaRPr lang="en-GB" sz="2200" b="0" i="0" u="none" strike="noStrike">
                        <a:effectLst/>
                        <a:latin typeface="Arial" panose="020B0604020202020204" pitchFamily="34" charset="0"/>
                      </a:endParaRPr>
                    </a:p>
                    <a:p>
                      <a:pPr algn="l" fontAlgn="t">
                        <a:lnSpc>
                          <a:spcPct val="107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113214" marR="113214" marT="56607" marB="5660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88642860"/>
                  </a:ext>
                </a:extLst>
              </a:tr>
              <a:tr h="2256644">
                <a:tc>
                  <a:txBody>
                    <a:bodyPr/>
                    <a:lstStyle/>
                    <a:p>
                      <a:pPr algn="l" fontAlgn="t">
                        <a:lnSpc>
                          <a:spcPct val="115000"/>
                        </a:lnSpc>
                        <a:spcAft>
                          <a:spcPts val="800"/>
                        </a:spcAft>
                        <a:buNone/>
                      </a:pPr>
                      <a:r>
                        <a:rPr lang="en-GB" sz="1500" b="0" i="0" u="none" strike="noStrike" kern="100">
                          <a:effectLst/>
                          <a:latin typeface="Arial" panose="020B0604020202020204" pitchFamily="34" charset="0"/>
                          <a:ea typeface="Aptos" panose="020B0004020202020204" pitchFamily="34" charset="0"/>
                          <a:cs typeface="Times New Roman" panose="02020603050405020304" pitchFamily="18" charset="0"/>
                        </a:rPr>
                        <a:t>Co-develop pathways to access support services which are tailored to communities’ abilities and preferences to make support easier to reach and navigate.</a:t>
                      </a:r>
                      <a:endParaRPr lang="en-GB" sz="2200" b="0" i="0" u="none" strike="noStrike">
                        <a:effectLst/>
                        <a:latin typeface="Arial" panose="020B0604020202020204" pitchFamily="34" charset="0"/>
                      </a:endParaRPr>
                    </a:p>
                    <a:p>
                      <a:pPr algn="l" fontAlgn="t">
                        <a:lnSpc>
                          <a:spcPct val="115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500" b="0" i="0" u="none" strike="noStrike" kern="100">
                          <a:effectLst/>
                          <a:latin typeface="Arial" panose="020B0604020202020204" pitchFamily="34" charset="0"/>
                          <a:ea typeface="Aptos" panose="020B0004020202020204" pitchFamily="34" charset="0"/>
                          <a:cs typeface="Times New Roman" panose="02020603050405020304" pitchFamily="18" charset="0"/>
                        </a:rPr>
                        <a:t>Co-develop training with local voluntary and community organisations which aims to ensure health and welfare services offer kind and personalised support, which is based on a real understanding of community needs and delivered in a way that respects their experiences and concerns.</a:t>
                      </a:r>
                      <a:endParaRPr lang="en-GB" sz="2200" b="0" i="0" u="none" strike="noStrike">
                        <a:effectLst/>
                        <a:latin typeface="Arial" panose="020B0604020202020204" pitchFamily="34" charset="0"/>
                      </a:endParaRPr>
                    </a:p>
                    <a:p>
                      <a:pPr algn="l" fontAlgn="t">
                        <a:lnSpc>
                          <a:spcPct val="115000"/>
                        </a:lnSpc>
                        <a:spcAft>
                          <a:spcPts val="800"/>
                        </a:spcAft>
                        <a:buNone/>
                      </a:pPr>
                      <a:r>
                        <a:rPr lang="en-GB" sz="1400" b="0" i="0" u="none" strike="noStrike" kern="10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15000"/>
                        </a:lnSpc>
                        <a:spcAft>
                          <a:spcPts val="800"/>
                        </a:spcAft>
                        <a:buNone/>
                      </a:pPr>
                      <a:r>
                        <a:rPr lang="en-GB" sz="1500" b="0" i="0" u="none" strike="noStrike" kern="100" dirty="0">
                          <a:effectLst/>
                          <a:latin typeface="Arial" panose="020B0604020202020204" pitchFamily="34" charset="0"/>
                          <a:ea typeface="Aptos" panose="020B0004020202020204" pitchFamily="34" charset="0"/>
                          <a:cs typeface="Times New Roman" panose="02020603050405020304" pitchFamily="18" charset="0"/>
                        </a:rPr>
                        <a:t>Support service users to understand that even helpful changes can feel unsettling or risky for some people, which may require a higher level of understanding and support. </a:t>
                      </a:r>
                    </a:p>
                    <a:p>
                      <a:pPr algn="l" fontAlgn="t">
                        <a:lnSpc>
                          <a:spcPct val="115000"/>
                        </a:lnSpc>
                        <a:spcAft>
                          <a:spcPts val="800"/>
                        </a:spcAft>
                        <a:buNone/>
                      </a:pPr>
                      <a:r>
                        <a:rPr lang="en-GB" sz="1500" b="1" i="1" u="none" strike="noStrike" kern="100" dirty="0">
                          <a:effectLst/>
                          <a:latin typeface="Arial" panose="020B0604020202020204" pitchFamily="34" charset="0"/>
                          <a:cs typeface="Times New Roman" panose="02020603050405020304" pitchFamily="18" charset="0"/>
                        </a:rPr>
                        <a:t>“Staff-training on how perceptions of stability and security can shape users’ risk perception and decision-making”</a:t>
                      </a:r>
                      <a:endParaRPr lang="en-GB" sz="2200" b="1" i="1" u="none" strike="noStrike" dirty="0">
                        <a:effectLst/>
                        <a:latin typeface="Arial" panose="020B0604020202020204" pitchFamily="34" charset="0"/>
                      </a:endParaRPr>
                    </a:p>
                    <a:p>
                      <a:pPr algn="l" fontAlgn="t">
                        <a:lnSpc>
                          <a:spcPct val="115000"/>
                        </a:lnSpc>
                        <a:spcAft>
                          <a:spcPts val="800"/>
                        </a:spcAft>
                        <a:buNone/>
                      </a:pPr>
                      <a:r>
                        <a:rPr lang="en-GB" sz="1400" b="0" i="0" u="none" strike="noStrike"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2200" b="0" i="0" u="none" strike="noStrike" dirty="0">
                        <a:effectLst/>
                        <a:latin typeface="Arial" panose="020B0604020202020204" pitchFamily="34" charset="0"/>
                      </a:endParaRPr>
                    </a:p>
                  </a:txBody>
                  <a:tcPr marL="84911" marR="84911" marT="11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5082104"/>
                  </a:ext>
                </a:extLst>
              </a:tr>
            </a:tbl>
          </a:graphicData>
        </a:graphic>
      </p:graphicFrame>
    </p:spTree>
    <p:extLst>
      <p:ext uri="{BB962C8B-B14F-4D97-AF65-F5344CB8AC3E}">
        <p14:creationId xmlns:p14="http://schemas.microsoft.com/office/powerpoint/2010/main" val="4045397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1B33498F-6112-DC61-8B2C-1566CA8E4183}"/>
              </a:ext>
            </a:extLst>
          </p:cNvPr>
          <p:cNvGraphicFramePr/>
          <p:nvPr>
            <p:extLst>
              <p:ext uri="{D42A27DB-BD31-4B8C-83A1-F6EECF244321}">
                <p14:modId xmlns:p14="http://schemas.microsoft.com/office/powerpoint/2010/main" val="318428519"/>
              </p:ext>
            </p:extLst>
          </p:nvPr>
        </p:nvGraphicFramePr>
        <p:xfrm>
          <a:off x="521110" y="399162"/>
          <a:ext cx="11415252" cy="605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492254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03F600B-FF18-F71C-AD74-7150A9D3ACAD}"/>
              </a:ext>
            </a:extLst>
          </p:cNvPr>
          <p:cNvGraphicFramePr>
            <a:graphicFrameLocks noGrp="1"/>
          </p:cNvGraphicFramePr>
          <p:nvPr>
            <p:ph idx="1"/>
            <p:extLst>
              <p:ext uri="{D42A27DB-BD31-4B8C-83A1-F6EECF244321}">
                <p14:modId xmlns:p14="http://schemas.microsoft.com/office/powerpoint/2010/main" val="4193013796"/>
              </p:ext>
            </p:extLst>
          </p:nvPr>
        </p:nvGraphicFramePr>
        <p:xfrm>
          <a:off x="157316" y="275302"/>
          <a:ext cx="11867536" cy="64991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6808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76D5C51-7407-04DB-39DB-A60902F15F02}"/>
              </a:ext>
            </a:extLst>
          </p:cNvPr>
          <p:cNvGraphicFramePr>
            <a:graphicFrameLocks noGrp="1"/>
          </p:cNvGraphicFramePr>
          <p:nvPr>
            <p:ph idx="1"/>
            <p:extLst>
              <p:ext uri="{D42A27DB-BD31-4B8C-83A1-F6EECF244321}">
                <p14:modId xmlns:p14="http://schemas.microsoft.com/office/powerpoint/2010/main" val="3976271509"/>
              </p:ext>
            </p:extLst>
          </p:nvPr>
        </p:nvGraphicFramePr>
        <p:xfrm>
          <a:off x="157316" y="275302"/>
          <a:ext cx="11867536" cy="64991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9492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172705-4525-4D2C-BEB9-01B62AC2B1D0}"/>
              </a:ext>
            </a:extLst>
          </p:cNvPr>
          <p:cNvSpPr>
            <a:spLocks noGrp="1"/>
          </p:cNvSpPr>
          <p:nvPr>
            <p:ph type="title"/>
          </p:nvPr>
        </p:nvSpPr>
        <p:spPr>
          <a:xfrm>
            <a:off x="793662" y="386930"/>
            <a:ext cx="10066122" cy="1298448"/>
          </a:xfrm>
        </p:spPr>
        <p:txBody>
          <a:bodyPr anchor="b">
            <a:normAutofit/>
          </a:bodyPr>
          <a:lstStyle/>
          <a:p>
            <a:r>
              <a:rPr lang="en-GB" sz="4100"/>
              <a:t>Central findings: The importance of stability and security.</a:t>
            </a:r>
          </a:p>
        </p:txBody>
      </p:sp>
      <p:sp>
        <p:nvSpPr>
          <p:cNvPr id="20" name="Rectangle 19">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9B9553E-4FC8-A27B-803B-3ECC79D5136F}"/>
              </a:ext>
            </a:extLst>
          </p:cNvPr>
          <p:cNvSpPr>
            <a:spLocks noGrp="1"/>
          </p:cNvSpPr>
          <p:nvPr>
            <p:ph idx="1"/>
          </p:nvPr>
        </p:nvSpPr>
        <p:spPr>
          <a:xfrm>
            <a:off x="793661" y="2599509"/>
            <a:ext cx="4530898" cy="3639450"/>
          </a:xfrm>
        </p:spPr>
        <p:txBody>
          <a:bodyPr anchor="ctr">
            <a:normAutofit/>
          </a:bodyPr>
          <a:lstStyle/>
          <a:p>
            <a:r>
              <a:rPr lang="en-GB" sz="2000">
                <a:effectLst/>
                <a:latin typeface="Arial" panose="020B0604020202020204" pitchFamily="34" charset="0"/>
                <a:ea typeface="Aptos" panose="020B0004020202020204" pitchFamily="34" charset="0"/>
              </a:rPr>
              <a:t>The thesis understands stability and security to be concerned with the “basics”, involving stable, predictable, and safe living conditions and support.</a:t>
            </a:r>
          </a:p>
          <a:p>
            <a:endParaRPr lang="en-GB" sz="2000">
              <a:effectLst/>
              <a:latin typeface="Arial" panose="020B0604020202020204" pitchFamily="34" charset="0"/>
              <a:ea typeface="Aptos" panose="020B0004020202020204" pitchFamily="34" charset="0"/>
            </a:endParaRPr>
          </a:p>
        </p:txBody>
      </p:sp>
      <p:sp>
        <p:nvSpPr>
          <p:cNvPr id="22" name="Rectangle 21">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3">
            <a:extLst>
              <a:ext uri="{FF2B5EF4-FFF2-40B4-BE49-F238E27FC236}">
                <a16:creationId xmlns:a16="http://schemas.microsoft.com/office/drawing/2014/main" id="{88BB2480-8ED1-BB38-F965-B72B8A1DEFDA}"/>
              </a:ext>
            </a:extLst>
          </p:cNvPr>
          <p:cNvGraphicFramePr>
            <a:graphicFrameLocks noGrp="1"/>
          </p:cNvGraphicFramePr>
          <p:nvPr>
            <p:extLst>
              <p:ext uri="{D42A27DB-BD31-4B8C-83A1-F6EECF244321}">
                <p14:modId xmlns:p14="http://schemas.microsoft.com/office/powerpoint/2010/main" val="3737364153"/>
              </p:ext>
            </p:extLst>
          </p:nvPr>
        </p:nvGraphicFramePr>
        <p:xfrm>
          <a:off x="5911532" y="2859219"/>
          <a:ext cx="5150278" cy="2964318"/>
        </p:xfrm>
        <a:graphic>
          <a:graphicData uri="http://schemas.openxmlformats.org/drawingml/2006/table">
            <a:tbl>
              <a:tblPr firstRow="1" bandRow="1">
                <a:noFill/>
                <a:tableStyleId>{5C22544A-7EE6-4342-B048-85BDC9FD1C3A}</a:tableStyleId>
              </a:tblPr>
              <a:tblGrid>
                <a:gridCol w="957076">
                  <a:extLst>
                    <a:ext uri="{9D8B030D-6E8A-4147-A177-3AD203B41FA5}">
                      <a16:colId xmlns:a16="http://schemas.microsoft.com/office/drawing/2014/main" val="2409522271"/>
                    </a:ext>
                  </a:extLst>
                </a:gridCol>
                <a:gridCol w="1989314">
                  <a:extLst>
                    <a:ext uri="{9D8B030D-6E8A-4147-A177-3AD203B41FA5}">
                      <a16:colId xmlns:a16="http://schemas.microsoft.com/office/drawing/2014/main" val="1298807029"/>
                    </a:ext>
                  </a:extLst>
                </a:gridCol>
                <a:gridCol w="2203888">
                  <a:extLst>
                    <a:ext uri="{9D8B030D-6E8A-4147-A177-3AD203B41FA5}">
                      <a16:colId xmlns:a16="http://schemas.microsoft.com/office/drawing/2014/main" val="1260485370"/>
                    </a:ext>
                  </a:extLst>
                </a:gridCol>
              </a:tblGrid>
              <a:tr h="394918">
                <a:tc>
                  <a:txBody>
                    <a:bodyPr/>
                    <a:lstStyle/>
                    <a:p>
                      <a:endParaRPr lang="en-GB" sz="1400" b="1">
                        <a:solidFill>
                          <a:schemeClr val="tx1">
                            <a:lumMod val="75000"/>
                            <a:lumOff val="25000"/>
                          </a:schemeClr>
                        </a:solidFill>
                      </a:endParaRPr>
                    </a:p>
                  </a:txBody>
                  <a:tcPr marL="146266" marR="109699" marT="73133" marB="73133">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GB" sz="1400" b="1">
                          <a:solidFill>
                            <a:schemeClr val="tx1">
                              <a:lumMod val="75000"/>
                              <a:lumOff val="25000"/>
                            </a:schemeClr>
                          </a:solidFill>
                        </a:rPr>
                        <a:t>Stability</a:t>
                      </a:r>
                    </a:p>
                  </a:txBody>
                  <a:tcPr marL="146266" marR="109699" marT="73133" marB="73133">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tc>
                  <a:txBody>
                    <a:bodyPr/>
                    <a:lstStyle/>
                    <a:p>
                      <a:r>
                        <a:rPr lang="en-GB" sz="1400" b="1">
                          <a:solidFill>
                            <a:schemeClr val="tx1">
                              <a:lumMod val="75000"/>
                              <a:lumOff val="25000"/>
                            </a:schemeClr>
                          </a:solidFill>
                        </a:rPr>
                        <a:t>Security</a:t>
                      </a:r>
                    </a:p>
                  </a:txBody>
                  <a:tcPr marL="146266" marR="109699" marT="73133" marB="73133">
                    <a:lnL w="12700" cmpd="sng">
                      <a:noFill/>
                      <a:prstDash val="solid"/>
                    </a:lnL>
                    <a:lnR w="12700" cmpd="sng">
                      <a:noFill/>
                      <a:prstDash val="solid"/>
                    </a:lnR>
                    <a:lnT w="9525" cap="flat" cmpd="sng" algn="ctr">
                      <a:noFill/>
                      <a:prstDash val="solid"/>
                    </a:lnT>
                    <a:lnB w="9525" cap="flat" cmpd="sng" algn="ctr">
                      <a:solidFill>
                        <a:srgbClr val="C7C6C1"/>
                      </a:solidFill>
                      <a:prstDash val="solid"/>
                    </a:lnB>
                    <a:noFill/>
                  </a:tcPr>
                </a:tc>
                <a:extLst>
                  <a:ext uri="{0D108BD9-81ED-4DB2-BD59-A6C34878D82A}">
                    <a16:rowId xmlns:a16="http://schemas.microsoft.com/office/drawing/2014/main" val="2960274313"/>
                  </a:ext>
                </a:extLst>
              </a:tr>
              <a:tr h="1126246">
                <a:tc>
                  <a:txBody>
                    <a:bodyPr/>
                    <a:lstStyle/>
                    <a:p>
                      <a:r>
                        <a:rPr lang="en-GB" sz="1000">
                          <a:solidFill>
                            <a:schemeClr val="tx1">
                              <a:lumMod val="75000"/>
                              <a:lumOff val="25000"/>
                            </a:schemeClr>
                          </a:solidFill>
                        </a:rPr>
                        <a:t>Objective</a:t>
                      </a: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GB" sz="1000" kern="1200">
                          <a:solidFill>
                            <a:schemeClr val="tx1">
                              <a:lumMod val="75000"/>
                              <a:lumOff val="25000"/>
                            </a:schemeClr>
                          </a:solidFill>
                          <a:effectLst/>
                          <a:latin typeface="+mn-lt"/>
                          <a:ea typeface="+mn-ea"/>
                          <a:cs typeface="+mn-cs"/>
                        </a:rPr>
                        <a:t>The observable presence of consistent and predictable satisfactory living conditions in key areas such as income, housing, relationships, and employment.</a:t>
                      </a:r>
                      <a:endParaRPr lang="en-GB" sz="1000">
                        <a:solidFill>
                          <a:schemeClr val="tx1">
                            <a:lumMod val="75000"/>
                            <a:lumOff val="25000"/>
                          </a:schemeClr>
                        </a:solidFill>
                      </a:endParaRP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GB" sz="1000" kern="1200">
                          <a:solidFill>
                            <a:schemeClr val="tx1">
                              <a:lumMod val="75000"/>
                              <a:lumOff val="25000"/>
                            </a:schemeClr>
                          </a:solidFill>
                          <a:effectLst/>
                          <a:latin typeface="+mn-lt"/>
                          <a:ea typeface="+mn-ea"/>
                          <a:cs typeface="+mn-cs"/>
                        </a:rPr>
                        <a:t>The measurable external conditions which ensure protection from harm in various forms, including income level, employment, safe housing, and access to basic services.</a:t>
                      </a:r>
                      <a:endParaRPr lang="en-GB" sz="1000">
                        <a:solidFill>
                          <a:schemeClr val="tx1">
                            <a:lumMod val="75000"/>
                            <a:lumOff val="25000"/>
                          </a:schemeClr>
                        </a:solidFill>
                      </a:endParaRP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331300479"/>
                  </a:ext>
                </a:extLst>
              </a:tr>
              <a:tr h="1443154">
                <a:tc>
                  <a:txBody>
                    <a:bodyPr/>
                    <a:lstStyle/>
                    <a:p>
                      <a:r>
                        <a:rPr lang="en-GB" sz="1000">
                          <a:solidFill>
                            <a:schemeClr val="tx1">
                              <a:lumMod val="75000"/>
                              <a:lumOff val="25000"/>
                            </a:schemeClr>
                          </a:solidFill>
                        </a:rPr>
                        <a:t>Subjective</a:t>
                      </a: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GB" sz="1000" kern="1200">
                          <a:solidFill>
                            <a:schemeClr val="tx1">
                              <a:lumMod val="75000"/>
                              <a:lumOff val="25000"/>
                            </a:schemeClr>
                          </a:solidFill>
                          <a:effectLst/>
                          <a:latin typeface="+mn-lt"/>
                          <a:ea typeface="+mn-ea"/>
                          <a:cs typeface="+mn-cs"/>
                        </a:rPr>
                        <a:t>One’s internal sense of perception of consistency and predictability in life, where they feel confidence in living conditions to be stable, underpinned by a sense of routine, predictability and structure. </a:t>
                      </a:r>
                      <a:endParaRPr lang="en-GB" sz="1000">
                        <a:solidFill>
                          <a:schemeClr val="tx1">
                            <a:lumMod val="75000"/>
                            <a:lumOff val="25000"/>
                          </a:schemeClr>
                        </a:solidFill>
                      </a:endParaRP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tc>
                  <a:txBody>
                    <a:bodyPr/>
                    <a:lstStyle/>
                    <a:p>
                      <a:r>
                        <a:rPr lang="en-GB" sz="1000" kern="1200">
                          <a:solidFill>
                            <a:schemeClr val="tx1">
                              <a:lumMod val="75000"/>
                              <a:lumOff val="25000"/>
                            </a:schemeClr>
                          </a:solidFill>
                          <a:effectLst/>
                          <a:latin typeface="+mn-lt"/>
                          <a:ea typeface="+mn-ea"/>
                          <a:cs typeface="+mn-cs"/>
                        </a:rPr>
                        <a:t>One’s internal perception or feeling of being protected and safe from threat or harm, where there is an absence of feelings of fear and vulnerability. </a:t>
                      </a:r>
                      <a:endParaRPr lang="en-GB" sz="1000">
                        <a:solidFill>
                          <a:schemeClr val="tx1">
                            <a:lumMod val="75000"/>
                            <a:lumOff val="25000"/>
                          </a:schemeClr>
                        </a:solidFill>
                      </a:endParaRPr>
                    </a:p>
                  </a:txBody>
                  <a:tcPr marL="146266" marR="109699" marT="73133" marB="73133">
                    <a:lnL w="12700" cmpd="sng">
                      <a:noFill/>
                      <a:prstDash val="solid"/>
                    </a:lnL>
                    <a:lnR w="12700" cmpd="sng">
                      <a:noFill/>
                      <a:prstDash val="solid"/>
                    </a:lnR>
                    <a:lnT w="9525" cap="flat" cmpd="sng" algn="ctr">
                      <a:solidFill>
                        <a:srgbClr val="C7C6C1"/>
                      </a:solidFill>
                      <a:prstDash val="solid"/>
                    </a:lnT>
                    <a:lnB w="9525" cap="flat" cmpd="sng" algn="ctr">
                      <a:solidFill>
                        <a:srgbClr val="C7C6C1"/>
                      </a:solidFill>
                      <a:prstDash val="solid"/>
                    </a:lnB>
                    <a:noFill/>
                  </a:tcPr>
                </a:tc>
                <a:extLst>
                  <a:ext uri="{0D108BD9-81ED-4DB2-BD59-A6C34878D82A}">
                    <a16:rowId xmlns:a16="http://schemas.microsoft.com/office/drawing/2014/main" val="2428350374"/>
                  </a:ext>
                </a:extLst>
              </a:tr>
            </a:tbl>
          </a:graphicData>
        </a:graphic>
      </p:graphicFrame>
    </p:spTree>
    <p:extLst>
      <p:ext uri="{BB962C8B-B14F-4D97-AF65-F5344CB8AC3E}">
        <p14:creationId xmlns:p14="http://schemas.microsoft.com/office/powerpoint/2010/main" val="984831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01C3E3-0673-D10D-23F6-BC74D613BF38}"/>
              </a:ext>
            </a:extLst>
          </p:cNvPr>
          <p:cNvSpPr>
            <a:spLocks noGrp="1"/>
          </p:cNvSpPr>
          <p:nvPr>
            <p:ph type="title"/>
          </p:nvPr>
        </p:nvSpPr>
        <p:spPr>
          <a:xfrm>
            <a:off x="1371597" y="348865"/>
            <a:ext cx="10044023" cy="877729"/>
          </a:xfrm>
        </p:spPr>
        <p:txBody>
          <a:bodyPr anchor="ctr">
            <a:normAutofit/>
          </a:bodyPr>
          <a:lstStyle/>
          <a:p>
            <a:r>
              <a:rPr lang="en-GB" sz="3400">
                <a:solidFill>
                  <a:srgbClr val="FFFFFF"/>
                </a:solidFill>
              </a:rPr>
              <a:t>Central findings: the importance of stability and security.</a:t>
            </a:r>
          </a:p>
        </p:txBody>
      </p:sp>
      <p:graphicFrame>
        <p:nvGraphicFramePr>
          <p:cNvPr id="5" name="Content Placeholder 2">
            <a:extLst>
              <a:ext uri="{FF2B5EF4-FFF2-40B4-BE49-F238E27FC236}">
                <a16:creationId xmlns:a16="http://schemas.microsoft.com/office/drawing/2014/main" id="{02213918-D6FF-2A35-22D3-6073D4A711D9}"/>
              </a:ext>
            </a:extLst>
          </p:cNvPr>
          <p:cNvGraphicFramePr>
            <a:graphicFrameLocks noGrp="1"/>
          </p:cNvGraphicFramePr>
          <p:nvPr>
            <p:ph idx="1"/>
            <p:extLst>
              <p:ext uri="{D42A27DB-BD31-4B8C-83A1-F6EECF244321}">
                <p14:modId xmlns:p14="http://schemas.microsoft.com/office/powerpoint/2010/main" val="1103223123"/>
              </p:ext>
            </p:extLst>
          </p:nvPr>
        </p:nvGraphicFramePr>
        <p:xfrm>
          <a:off x="742379" y="157545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C58C5EBD-C3CF-7A75-7474-E5BF04FA13A6}"/>
              </a:ext>
            </a:extLst>
          </p:cNvPr>
          <p:cNvSpPr txBox="1"/>
          <p:nvPr/>
        </p:nvSpPr>
        <p:spPr>
          <a:xfrm>
            <a:off x="3048001" y="5282541"/>
            <a:ext cx="6096000" cy="923330"/>
          </a:xfrm>
          <a:prstGeom prst="rect">
            <a:avLst/>
          </a:prstGeom>
          <a:noFill/>
        </p:spPr>
        <p:txBody>
          <a:bodyPr wrap="square">
            <a:spAutoFit/>
          </a:bodyPr>
          <a:lstStyle/>
          <a:p>
            <a:pPr lvl="0" algn="ctr"/>
            <a:r>
              <a:rPr lang="en-GB" b="1" dirty="0"/>
              <a:t>Security</a:t>
            </a:r>
            <a:r>
              <a:rPr lang="en-GB" dirty="0"/>
              <a:t> and </a:t>
            </a:r>
            <a:r>
              <a:rPr lang="en-GB" b="1" dirty="0"/>
              <a:t>stability</a:t>
            </a:r>
            <a:r>
              <a:rPr lang="en-GB" dirty="0"/>
              <a:t> could enhance one another, making people feel less at risk of unforeseen challenges, and more equipped to deal with these if they do occur. </a:t>
            </a:r>
          </a:p>
        </p:txBody>
      </p:sp>
    </p:spTree>
    <p:extLst>
      <p:ext uri="{BB962C8B-B14F-4D97-AF65-F5344CB8AC3E}">
        <p14:creationId xmlns:p14="http://schemas.microsoft.com/office/powerpoint/2010/main" val="335483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58E43-DA8A-9905-D4D3-D87A038192F0}"/>
              </a:ext>
            </a:extLst>
          </p:cNvPr>
          <p:cNvSpPr>
            <a:spLocks noGrp="1"/>
          </p:cNvSpPr>
          <p:nvPr>
            <p:ph type="title"/>
          </p:nvPr>
        </p:nvSpPr>
        <p:spPr/>
        <p:txBody>
          <a:bodyPr/>
          <a:lstStyle/>
          <a:p>
            <a:r>
              <a:rPr lang="en-GB" dirty="0"/>
              <a:t>Central findings: The importance of stability and security. </a:t>
            </a:r>
          </a:p>
        </p:txBody>
      </p:sp>
      <p:graphicFrame>
        <p:nvGraphicFramePr>
          <p:cNvPr id="4" name="Content Placeholder 3">
            <a:extLst>
              <a:ext uri="{FF2B5EF4-FFF2-40B4-BE49-F238E27FC236}">
                <a16:creationId xmlns:a16="http://schemas.microsoft.com/office/drawing/2014/main" id="{031EC2E6-A9C3-4837-E5D2-6DA5EC1F130A}"/>
              </a:ext>
            </a:extLst>
          </p:cNvPr>
          <p:cNvGraphicFramePr>
            <a:graphicFrameLocks noGrp="1"/>
          </p:cNvGraphicFramePr>
          <p:nvPr>
            <p:ph idx="1"/>
            <p:extLst>
              <p:ext uri="{D42A27DB-BD31-4B8C-83A1-F6EECF244321}">
                <p14:modId xmlns:p14="http://schemas.microsoft.com/office/powerpoint/2010/main" val="36002109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17717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582CB674-1D96-BB35-9BA9-69224A62FA49}"/>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3400" kern="1200" dirty="0">
                <a:solidFill>
                  <a:srgbClr val="FFFFFF"/>
                </a:solidFill>
                <a:latin typeface="+mj-lt"/>
                <a:ea typeface="+mj-ea"/>
                <a:cs typeface="+mj-cs"/>
              </a:rPr>
              <a:t>Instability and a lack of security as a potential driver of decision making</a:t>
            </a:r>
          </a:p>
        </p:txBody>
      </p:sp>
      <p:pic>
        <p:nvPicPr>
          <p:cNvPr id="4" name="Content Placeholder 3" descr="A diagram of a job position&#10;&#10;AI-generated content may be incorrect.">
            <a:extLst>
              <a:ext uri="{FF2B5EF4-FFF2-40B4-BE49-F238E27FC236}">
                <a16:creationId xmlns:a16="http://schemas.microsoft.com/office/drawing/2014/main" id="{DEF39276-7674-9DE3-3252-733F97D430E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02428" y="800634"/>
            <a:ext cx="7225748" cy="5256731"/>
          </a:xfrm>
          <a:prstGeom prst="rect">
            <a:avLst/>
          </a:prstGeom>
        </p:spPr>
      </p:pic>
    </p:spTree>
    <p:extLst>
      <p:ext uri="{BB962C8B-B14F-4D97-AF65-F5344CB8AC3E}">
        <p14:creationId xmlns:p14="http://schemas.microsoft.com/office/powerpoint/2010/main" val="3789665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AAAF2-DA18-30C0-2AF5-2ABE9B359C3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5DF6B4-C437-78D1-1AB5-07F08A95E9B9}"/>
              </a:ext>
            </a:extLst>
          </p:cNvPr>
          <p:cNvSpPr>
            <a:spLocks noGrp="1"/>
          </p:cNvSpPr>
          <p:nvPr>
            <p:ph type="title"/>
          </p:nvPr>
        </p:nvSpPr>
        <p:spPr/>
        <p:txBody>
          <a:bodyPr/>
          <a:lstStyle/>
          <a:p>
            <a:r>
              <a:rPr lang="en-GB" dirty="0"/>
              <a:t>Reflecting on the Healthy City Plan 2025 refresh.</a:t>
            </a:r>
          </a:p>
        </p:txBody>
      </p:sp>
      <p:graphicFrame>
        <p:nvGraphicFramePr>
          <p:cNvPr id="9" name="Content Placeholder 5">
            <a:extLst>
              <a:ext uri="{FF2B5EF4-FFF2-40B4-BE49-F238E27FC236}">
                <a16:creationId xmlns:a16="http://schemas.microsoft.com/office/drawing/2014/main" id="{1DF6A95D-5D06-C92E-8BE7-FC6380AEE464}"/>
              </a:ext>
            </a:extLst>
          </p:cNvPr>
          <p:cNvGraphicFramePr>
            <a:graphicFrameLocks noGrp="1"/>
          </p:cNvGraphicFramePr>
          <p:nvPr>
            <p:ph idx="1"/>
            <p:extLst>
              <p:ext uri="{D42A27DB-BD31-4B8C-83A1-F6EECF244321}">
                <p14:modId xmlns:p14="http://schemas.microsoft.com/office/powerpoint/2010/main" val="21251539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63053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3470</TotalTime>
  <Words>1595</Words>
  <Application>Microsoft Office PowerPoint</Application>
  <PresentationFormat>Widescreen</PresentationFormat>
  <Paragraphs>160</Paragraphs>
  <Slides>15</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Aptos Display</vt:lpstr>
      <vt:lpstr>Arial</vt:lpstr>
      <vt:lpstr>Office Theme</vt:lpstr>
      <vt:lpstr>Exploring the causes of health inequalities in disadvantaged areas of Sunderland</vt:lpstr>
      <vt:lpstr>PowerPoint Presentation</vt:lpstr>
      <vt:lpstr>PowerPoint Presentation</vt:lpstr>
      <vt:lpstr>PowerPoint Presentation</vt:lpstr>
      <vt:lpstr>Central findings: The importance of stability and security.</vt:lpstr>
      <vt:lpstr>Central findings: the importance of stability and security.</vt:lpstr>
      <vt:lpstr>Central findings: The importance of stability and security. </vt:lpstr>
      <vt:lpstr>Instability and a lack of security as a potential driver of decision making</vt:lpstr>
      <vt:lpstr>Reflecting on the Healthy City Plan 2025 refresh.</vt:lpstr>
      <vt:lpstr>Developing recommendations: informed by PPI. </vt:lpstr>
      <vt:lpstr>Recommendations</vt:lpstr>
      <vt:lpstr>Key area 1</vt:lpstr>
      <vt:lpstr>Key area 2</vt:lpstr>
      <vt:lpstr>Discussion and 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Robyn Jones (Researcher)</dc:creator>
  <cp:lastModifiedBy>Robyn Jones (Researcher)</cp:lastModifiedBy>
  <cp:revision>2</cp:revision>
  <dcterms:created xsi:type="dcterms:W3CDTF">2025-04-03T09:06:38Z</dcterms:created>
  <dcterms:modified xsi:type="dcterms:W3CDTF">2025-07-10T11:51:42Z</dcterms:modified>
</cp:coreProperties>
</file>